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26"/>
  </p:normalViewPr>
  <p:slideViewPr>
    <p:cSldViewPr snapToObjects="1" showGuides="1">
      <p:cViewPr varScale="1">
        <p:scale>
          <a:sx n="103" d="100"/>
          <a:sy n="103" d="100"/>
        </p:scale>
        <p:origin x="874" y="7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2">
            <a:extLst>
              <a:ext uri="{FF2B5EF4-FFF2-40B4-BE49-F238E27FC236}">
                <a16:creationId xmlns:a16="http://schemas.microsoft.com/office/drawing/2014/main" id="{2548060F-2FC7-6A4B-BA36-AFEE757D6FA2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5" name="Espace réservé du texte 32">
            <a:extLst>
              <a:ext uri="{FF2B5EF4-FFF2-40B4-BE49-F238E27FC236}">
                <a16:creationId xmlns:a16="http://schemas.microsoft.com/office/drawing/2014/main" id="{35BD31B3-D431-1349-94D2-083BD1618C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6" name="Espace réservé du texte 32">
            <a:extLst>
              <a:ext uri="{FF2B5EF4-FFF2-40B4-BE49-F238E27FC236}">
                <a16:creationId xmlns:a16="http://schemas.microsoft.com/office/drawing/2014/main" id="{A773CCC4-96D3-CB4C-9196-C47878C4146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" name="Espace réservé du texte 32">
            <a:extLst>
              <a:ext uri="{FF2B5EF4-FFF2-40B4-BE49-F238E27FC236}">
                <a16:creationId xmlns:a16="http://schemas.microsoft.com/office/drawing/2014/main" id="{2C636378-4DCC-9848-AE7A-5516846E4AE8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rgbClr val="C00000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1B624F2F-A05E-C442-AC71-BAF8C48524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rgbClr val="C00000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4916F6-DEDA-E746-9E0E-C190FE15549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1773CF6-51C0-A941-89D7-5472959DC0CB}"/>
              </a:ext>
            </a:extLst>
          </p:cNvPr>
          <p:cNvSpPr txBox="1">
            <a:spLocks/>
          </p:cNvSpPr>
          <p:nvPr userDrawn="1"/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algn="l" defTabSz="3600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1pPr>
            <a:lvl2pPr marL="447675" indent="-179388" algn="l" defTabSz="358775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2pPr>
            <a:lvl3pPr marL="628650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3pPr>
            <a:lvl4pPr marL="804863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4pPr>
            <a:lvl5pPr marL="985838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5pPr>
            <a:lvl6pPr marL="1166813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46400" indent="-179388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0000" indent="-179388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24113" indent="-228600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2000" kern="1200">
          <a:solidFill>
            <a:schemeClr val="tx1"/>
          </a:solidFill>
          <a:latin typeface="Interstate"/>
          <a:ea typeface="+mj-ea"/>
          <a:cs typeface="Interstat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01736AA-7174-C940-9E11-B0BBC2D79A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753639-B9A3-B046-B1A8-D23B795B3C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5B50896-9BA5-2748-9E3D-53A9BA1DC2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9C69706-DCC9-3B4F-A146-88B82E3ED42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5920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8CE25FCE-7350-3E43-97A4-9A41F6F406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4618" y="339502"/>
            <a:ext cx="8207822" cy="43204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F038E4-E33D-694D-9E1C-1AEA0F2AF81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8208590" cy="3672408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35407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ustom 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0070C0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</TotalTime>
  <Words>0</Words>
  <Application>Microsoft Office PowerPoint</Application>
  <PresentationFormat>On-screen Show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Interstate</vt:lpstr>
      <vt:lpstr>Thème Office</vt:lpstr>
      <vt:lpstr>PowerPoint Presentation</vt:lpstr>
      <vt:lpstr>PowerPoint Presentation</vt:lpstr>
    </vt:vector>
  </TitlesOfParts>
  <Company>Hobby One Multimedia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Denis Garcia</dc:creator>
  <cp:lastModifiedBy>Elodie BENANI</cp:lastModifiedBy>
  <cp:revision>40</cp:revision>
  <dcterms:created xsi:type="dcterms:W3CDTF">2019-04-03T17:07:35Z</dcterms:created>
  <dcterms:modified xsi:type="dcterms:W3CDTF">2025-05-21T06:32:04Z</dcterms:modified>
</cp:coreProperties>
</file>