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349DC-780E-C1E6-C4B3-3B8ED4D41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5130C-89C8-0C2D-8F29-4F6C826C3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77045-F09E-5C6E-24FC-2187B803D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4C59D-25AB-08AE-A7AE-EB942E544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A2343-5FA2-EDC8-E9A6-FB5C1141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748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9026C-8D3F-F8ED-CD7C-620AFC08C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9AC9-4502-3E97-13D0-C1E95FD90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9EDB8-240A-CF94-416B-AB4DA517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E3CD8-F18F-7C9E-0E90-FEE5FE8D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25BAE-2D18-31A1-A354-6E834BAC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32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7F0BF-F7D3-D91A-F715-2823E02F88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5ED8B-83FC-8305-CFBF-B7BF85014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E6C04-D3FB-B8FA-710C-A3E22A5DD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AB6E7-6B3A-5895-CE48-049F36867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F52D-B734-0712-8791-F11CBDC4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48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CF6E-F355-95B0-3149-CEAD30FD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B1A63-FF84-8B47-AA58-0A2E7C4E9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7DF2B-36AB-5FE3-5763-102BF292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C6C0D-2D13-A5FB-24AD-685F4AEB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43DE-B033-A80E-3AE8-FA5D9EE5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90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C24F-F2C9-696E-1ED7-EDCBB63D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5FF5F-F1F1-2557-7DEC-53966266A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1B61E-8EE8-69B7-7C26-2930139FA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857D4-D8F7-E847-15B7-DA0BBCC80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6F6E5-2255-DF60-7261-AB2EE8F8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82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5B6B-6120-44F2-049D-3D4CD45C6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ACBA5-5272-EDAA-40A6-067E9BDAE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2840D-F6E4-3C7E-959A-530CACE09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2EC62-B459-C903-B52B-3B5FA28A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042-3631-BE77-C02B-EB1C5C6C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6C9F4-EC45-8850-77C6-A7646063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21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ECE2-BB59-2AE7-E2BB-E059BE6C8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8E75B-949B-D2A9-F2F4-42E39E4E7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AF387-29D4-7742-8AF5-99B3B3A36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B6C8A-4492-EF5B-884C-20F45D413D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230063-E30F-89DF-106B-C99A3343A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05120B-4C6F-CE92-6404-DEDFBCD24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2F87F7-3BB1-0E24-0BBC-1C5B42FA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478E7-C1ED-6E22-C762-E926EFAD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10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0F47-791D-BC7D-08C5-A5509547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DA3E3-85D3-5966-C38C-643BBE66D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91639-D582-AFD6-1920-0D55DC41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031-8BA9-9567-5D9D-01DDBA6F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34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62F840-5817-83AC-7EDB-D26EED197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6B01E-2151-9A32-5812-861C564C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6BF3A-5D3B-7147-C9EC-35BB7703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15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BA77-1AD3-D693-C2BD-8F340A5F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C8215-25D9-4C61-89BE-F3C5E204F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90E44-544B-775B-80F5-E9AD1203C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6E315-92AA-39FE-82A3-9C1CDB91E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F2BFC-7FF3-C973-1F61-A47A0540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380AA-1EBC-BD8E-5FAA-2556D233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5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8106-5EB3-4F67-DBF9-CE1B6114D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8B3BB-1F18-BBCB-425F-6B479F09C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A4A5C-11B6-26F1-A36B-CF9A6BD5F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F5800-4310-F164-9ABF-CB6AFC1E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8D458-47F3-3960-FB15-B037966A9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0D608-25A6-79AC-461B-F48CBCFF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16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35D7C-4DC8-C725-A14E-D3774EED7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57D12-0430-A809-BCB0-36990EEB7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E0BD6-AC78-9DBC-CFFA-A3FD44977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6FB158-CFCC-4B29-8D67-C45C184055D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DC0B4-2596-38D2-D73A-1B3707B2F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844A3-971A-98B4-8B4D-881A513E9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85C6F-7716-4D7E-ABE8-C4560DE8A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6910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3D85FE94-7019-1E99-EC90-7B0C9B0E5C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73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3DA82389-AA48-D794-855F-FC72714DBD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484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A0E25A06-AB95-71E3-B7C9-A578D0E1DE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179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6DF0DAF9-E853-FB87-A40A-3DDD8FC328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509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1F02AF35-78A9-B5B1-FF6E-BD9E113FD5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652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7E65D236-9019-C77E-6105-6BAB50B073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04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BDACB396-9515-D687-61BF-1E3DCD3D1B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525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A6CF97EA-0355-D3A4-8C8D-6EE1D48849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2639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17544079-0B4E-221D-6286-990E8B97A1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6322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9627C726-EAE9-EE82-1007-709E28F9C7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085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8FFE7E0D-8E44-E9B2-2CF8-01753393C6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459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31A17690-228D-4126-927C-C3DCBFEF43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55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1DE1619A-CCBC-3817-5D38-3298754261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14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97E2D459-D0A5-2856-2657-B4CB41CC8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472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57637224-7DEC-9C7B-3A19-B96F85EEC8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46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B74EB0CC-3EA7-1B8F-5B85-F7329E632B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540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726C1BE5-4B1C-FBC6-95B8-63DC1643DD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796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84BD818C-982A-9468-7EC0-9BF09B07C9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150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F4AA294A-40FC-C9D7-464D-03C6E7D4A3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565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B26198AF-3236-6F4F-3D9F-F5030F9163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58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78347822-13F2-E89E-53C8-A9D6316710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526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42462F88-BB04-D83C-2A5D-93FE1EFCA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8445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550B140F-9FDA-0F10-EFEF-D44F17B5AE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60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8DBF88E4-4486-978D-95D0-A115FC34F9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300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52EE73D8-4F32-A637-8743-CBF18C391A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911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A7B188E8-C746-576D-CA42-4C686239DC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3486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7388CE0C-69C5-F31E-DE18-F159601AA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099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33204047-B911-3794-33C4-E86D715C77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339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D40975D9-30AE-FBC1-2E6B-CD2BF1C60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439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AEA3D523-3565-E10E-2CE5-59ADF0AECB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5467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86489291-8726-187D-FB9D-CAADF92A76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74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FA19D71A-9C7B-1167-27CA-2A6DF57E23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717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20C81060-57A4-E19D-BBB4-D178BFC613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056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0DDC15A0-5BD4-97D0-D1F3-BBD66996BC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23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DF4EE0D0-3629-8FCB-9CA0-AE3B0B3E2F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487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48B7B6F7-C7D1-29A5-0C32-1909741552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0249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14759F29-F6D3-4007-36FF-DD45E50E30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8517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8E7E82BD-BEC9-7811-BBC6-D8C4C2C0BC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4719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5B39CE9D-81BF-DF41-0D6E-F27FDCC0B3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374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5569F0AB-E81D-3473-87F3-57682E5D7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7893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D58D74BD-49BE-4B94-D2A2-5EA57A4577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21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FE8086C6-8D28-96D1-FC11-AA88441A8E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212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413D6305-A908-F19D-6259-BFB029BC43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1574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80FB710D-AB30-3D6E-8015-533F50C356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19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20C19FF3-47FB-AC8A-459A-37506E7C62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5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04E4403E-824F-A4FC-9DB5-C920A0AD84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27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1B71EC41-E84B-B766-D4B1-1A85E439F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37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2DD39539-1459-40D3-9357-232FF0576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2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2D36818A-3443-5983-D9C7-D40354DD4C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94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B68D6A51-A8E5-4D4C-48AB-590E8D84D8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6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FA166DF5-9401-235F-9DAD-8DEFCC3CFC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8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46B00AED-8230-6E4F-C305-B49595E9FB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31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E32969C2-BCA6-12C2-25BA-85134D9CC0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89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77919A8A-C241-6E17-E018-61680804A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6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EA142A98-3DAD-2350-67B6-61BE952339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91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880D4AD2-8EE0-EAA7-8A70-9C1CCE55E4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97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588E517B-1359-F1CB-10EF-9683A55B44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00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08CF4204-86E4-3B31-5A45-7C1B729947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50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E775FB29-06EC-3117-DC74-B245FC177C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27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D448CB6-BAD4-10F5-229B-A57088411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44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D85247AC-FD26-02F4-7B82-EEF4BA1C24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5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209B3677-7F57-9096-44EE-83CF18F1DF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25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77C013C7-7A96-400D-FFC6-5E667A2494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86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BDF4304F-1DB6-A333-8BCE-0D7D59F0A2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64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C915AC82-BDC6-511D-002F-98D91BA3B2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60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BF7903C5-68A6-B5C5-E228-504208E303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69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72D224FE-BA91-DC98-3695-51F1BE0CD0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43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6C5FC163-2A79-2821-AA15-237E0F5F6B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0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892E4F5D-C820-684C-4275-DF5C51057F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0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28D7B845-DA25-6F42-1426-ACA41B49E4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07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F87D7369-2FE6-6275-CA15-4400960AA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17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89D4159C-18A2-CA9F-B027-77BC23A7B6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3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8FABE8F4-FAB2-FF72-01A0-2A4FDC285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053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8FDFBAA6-2EC1-24C3-D202-980E3029FE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73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8BF36CB1-9126-67C8-5743-91AE2B5E75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68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95EF3ADF-1F58-69E7-6246-2798F93849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86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915F9586-EECD-24E6-F898-FFD9AADB65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93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3264760-1F65-EF95-BD63-926B64EDCC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03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9A357B1F-A066-D391-35A6-01F6597B35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8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2444A657-E6F1-28F8-781C-96BB142079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61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9B823D3E-6AF4-7204-3F01-4EFAC7200D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5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D49645B0-2319-F97A-3975-FA80EF267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611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E07312B5-56F0-90A4-65CA-BB456B31A3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CBB209D2-E2B5-2781-088C-2B907FF62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1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922480BE-20E7-3B49-B563-741CA6EE5D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80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BCD831BE-AB48-D679-EFF7-E849750199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720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5DABBA4A-ACC2-2D73-FFD3-BDFE24E528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11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8E3A4B65-9141-16F0-2BE6-4BF3C7C986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0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B6F203ED-903B-18EC-254C-3B87CFA68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010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5803794E-9E6F-279D-3952-967523D49F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124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D4EE0AEB-4D59-47E2-CDB2-5EAA9CB57B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26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9700CF8C-F176-F79B-A838-E0A14C803E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061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943ED869-9E5A-9F10-33AF-0067C01D18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496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AEBCCEEA-E6B4-FBBC-CFE0-150CD012B0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74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AEEF7E34-D418-8BBF-EB49-33E9C785E9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833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60C570DF-0ADE-B05A-58E6-89AA1CEBC3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769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2CB543F8-E1FF-1855-F90D-5D0EB6B2A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037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986CE939-CE80-1174-8AF0-15AA561C2A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55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5D7FF86F-8371-69F2-539B-901F854684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27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9471EC6F-89CB-4C33-CB77-715F323E6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80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097036CC-CFD1-5F9F-7725-A6BE32B64E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637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74DBC4F2-B655-B2FD-5D22-6A72C35A02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17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300943AE-D50C-7F77-84A6-7988DF3072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700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4ABD3C9E-B7ED-39BE-708C-886BB3064F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232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0F34988A-DE53-D690-2E18-FB2AD79FB2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1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8D06E657-394D-E816-14FD-D80A513FC6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279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8A8EA410-EE54-39FF-6B76-FC25167B6E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190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3FF938B0-38A9-BA8F-91FE-F8D557F5E7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976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AD017AC3-4CC0-C364-DC1A-2D4E3F0E53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515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1AE1E2A6-7281-3075-F683-219099AE4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078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E9D9D3CC-5959-3535-B21F-13A3D87FAE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017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80DC1195-CD6C-BF34-0E6C-48A22C450E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915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C23C9EAA-7987-A714-31C7-D12D2386F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579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BAFB133D-A245-4B85-5F0B-E7C4E3559D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511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0FF76039-07B1-BF27-9506-C8B14C1ED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783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0A8AED48-4AC5-5483-B318-A97C135CDD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07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25F7D5B1-81CC-8BE1-B989-64B1438B61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372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A11ABDFD-1A0D-44F2-2ACA-FA7BF087C0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609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256F207A-84E6-8594-5B7E-00C5F060B6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108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EFAFE2CC-CEFF-8963-7823-FE57694E8B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848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3B2D232E-7077-F6B4-13A6-88ABC30405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1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EF037D3E-E69A-2A4F-6D2A-E40D2B43C8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004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F6597C07-A84F-EF25-03AB-BAD8BB4195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02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FE2458B9-7243-3324-01AD-CE3E86134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768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1513ADE4-EBBF-8805-85C0-F25A6D7726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61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740009A0-B1DE-584C-1A60-18A481A15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04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29E3B040-C4B4-5207-EC9A-6D5E26909B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39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A0ABE8B3-B281-1555-1CCB-F922AFD709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65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6AA4096A-F415-290C-338B-EB05175EE2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482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DFA9DE5D-FD15-F7A8-7363-9B956D4C0B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681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94C6E82E-306D-6634-A7F1-190B04AA3A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769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C54EDA0F-6F15-5CA7-D06D-3F59370F74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095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6A905805-B374-0881-CC6C-570302A8E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225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DE662664-8EAA-4D10-A7F9-719902AFC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597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C6CB4B24-E99A-11DB-E694-0616D3FD6C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771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AAD6D708-1B5A-10F1-B76B-C721DF3C83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91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F49AED41-5791-86F2-D07E-6BC98338D1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904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5A1467AE-78BE-D99E-F526-847D4FB969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72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Louise GREEN</dc:creator>
  <cp:lastModifiedBy>Louise GREEN</cp:lastModifiedBy>
  <cp:revision>1</cp:revision>
  <dcterms:created xsi:type="dcterms:W3CDTF">2024-08-22T11:31:57Z</dcterms:created>
  <dcterms:modified xsi:type="dcterms:W3CDTF">2024-08-22T11:35:02Z</dcterms:modified>
</cp:coreProperties>
</file>