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6118-9696-539D-3165-F59B1FFB0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FDB1B-16E4-FDAA-3149-EDA016BEA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EC225-09CC-22C2-2414-5B66D577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485F2-7310-AB3C-2C96-933950294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237A7-D859-6C88-568B-198F4064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9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61CB-E50B-664B-6E26-240F5664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17373-74D9-948C-50E1-D462D6DFB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88450-A6A3-6D1C-4E75-F51DC7DB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5E41F-BC27-7E08-B3FC-AECFEAD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FC33E-7F87-4DE0-7A9C-91EA1DA6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41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452775-9527-1458-F628-E7DE8ACAF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90C3E-E7E7-25EB-6438-1A86A3188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80D6-0D79-3877-4E77-19CEE54E4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7EBC2-93C4-F672-2879-85232C88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EC11-29AC-8956-0E20-6A13BD09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8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CD2B-C19F-B8C4-BBC5-0908D1F7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92AF6-D115-47A8-4B31-D52EA91DA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A8163-ACEE-688E-40DB-8A72A3E7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FC80A-5C1A-2FC9-F34E-B3A5EC94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42A5B-3C63-6EFC-1447-41B0547F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1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BC0-3E98-08F3-B925-4E5F1B95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C4BB2-63BE-448D-B79F-43CE3CA7A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091EA-6823-6206-6080-A6BEB49E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53275-2EA5-B9C3-BAB8-B9E62CF0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5EF98-2383-BC61-5D49-7441E594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6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FA0C-773B-7F03-E385-CD4AAB48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375A6-E728-9DD8-1A95-5580279CF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92736-56C1-38A2-2CDF-4AFA281E4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DD853-E9B5-8308-2223-F7D7B62F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E9CAB-8E26-A205-39C5-D3916275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79D57-BAB2-8880-1166-59370BE2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5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3DFB8-6BB7-8B8D-A261-C5D2784B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104A-742E-F85A-379F-C63327EB1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428B3-DD71-D539-B5A4-29B22AFA5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6492B2-96F5-22D0-C2ED-29E959BFA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52FAA3-19E4-4532-C3F3-773498BA0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D01E05-7714-A9A8-D056-3CC33E26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EC091-E4F9-5FF2-DF49-E96244B6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E630-4D1A-AD4F-6EE0-D35BF790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8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7D6F-E0AA-9C79-BB11-25A5A66A3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171D6-FC47-0118-0B23-2BB748A6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5F3AD-60AD-DF4E-B079-6473DE88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71881-3778-5368-EF2F-DEAA7E17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48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8B725-7429-8E60-1F0C-92734602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72B2E-4C75-F5E1-D8D0-AC5A9DD4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95F7E-03F7-AF25-9AE1-829BA3E4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4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3C75-DC03-978A-2825-FF1B4D03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B9A4F-CB63-2358-77DD-81DD34F33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ABE9A-812E-9988-1FFA-C3CBFE884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FB9D7-D4F8-DAA6-A360-9F380473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1B325-B678-5F3A-64F3-9E881BED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1E8D6-5058-9C45-BA7C-FF084AEF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99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AF4B-A3A3-641A-6ECA-E6120EF9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9EC47A-B9C4-68A0-E309-2CD020FC4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FC634-CBE8-DAE9-8A18-E6FDDE70D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0DC05-40E3-58C4-D9DB-D55B8849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1680C-5929-C0F9-180D-2FB79B41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86534-2FEB-6897-CAD0-60AF1C33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58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7626E-0357-5C74-4049-7DF82E12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1317C-E2C6-D141-7BC6-A8C5F14F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4A272-AD68-037A-EE31-339E3B89E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C093A5-9E17-4A92-95DE-4668FA8A83D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CA628-5641-95CE-475D-F2798D3F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097DE-1440-8F23-16EB-FCBA7359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C02A9D-76DA-466C-A895-7ED11AA8D7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55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3D84077E-D87E-AF5E-BC88-F92991923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46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78BCA08D-B94D-DABD-ED32-739D36F2CA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817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EF59A150-C13F-206E-EC10-48E967B6B1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41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77DE0751-53A7-5F32-542F-4D683C460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196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63A6394A-E541-B770-CA33-604B3A022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711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58F543A0-30D5-AC58-BB65-967E8D148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839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8A48E1B9-E53F-E26D-E109-9265A552F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88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CCE46B63-96E6-CD31-6B86-BC98C52C63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501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F628683E-7E34-0026-F6A8-011820F65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177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646D6752-FEE4-A87A-4EF1-B462FFD4F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305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EC70556A-4B2E-7FEB-E9D8-A5E959216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537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88B42BAC-9D4A-981C-A206-A0FADA3A20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893FBE9F-A703-0496-2C7B-EEE422D1C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133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5EA7FE77-006C-788E-511B-7102D4DF1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04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2C39775C-8D6D-9F25-99CD-74FD0B791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011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10648232-3EAA-4AD5-B926-48C7CA853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864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889EDA6D-7502-5AA7-2189-0E221CA8EF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5A886ED4-D3D8-2B16-0741-CBCAE4BF27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8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894428F-619D-E66C-FC20-0D4145FD5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92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07A5280-D183-C82F-5131-99C145712F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0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4BFBF987-5642-D853-5ADA-8DEAB0C69D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1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1F19273-974F-5EDF-2DA7-D934A1C49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0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B7174D1-2238-EDD6-1439-26B998F9D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3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30E4026-304F-2BD7-76C2-BF5674E589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1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522D571F-CD87-AE1A-3A09-716FB4200D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9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8B5DD5F5-C5E0-9D03-6402-154699AF78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1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BC6DD9E-C18A-557D-4A13-2320929CB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10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8FA24D4-94F5-D723-4694-602C5BCE67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08F28423-B64C-EAE4-4A81-1993795AC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41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68B394BC-5931-48DB-1145-3294DD1BA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2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4AD33380-9666-5681-229F-6D650794F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9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FC836CF-9FB2-DFA3-8099-AC5C57502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4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98CB5C44-7C24-85A3-A874-F1BB09AD2A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3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2E2ECB78-F799-6A63-2F14-74A385C44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24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29E27A0E-BBA1-3831-7B26-4C0F52A000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9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DF2840C5-72C5-E728-CA1D-7CBF40189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2F1B4187-ADC0-6D49-BE8F-4A3892214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2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F36AA292-851D-6EB0-DB32-786D4BE1E4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77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BD21CD0E-5EAC-30F5-3D11-131BEE4D11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57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0925636-C83B-DC47-770A-693691B42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05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4FE547D-3E2D-9C5D-A5DA-252587643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20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A53977F2-D022-A3F9-1253-5D6CA7F6B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06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BA60417-6DC3-8171-52E2-50D98D064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13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AE391FA2-7C8E-FC33-4AC0-E4474F551F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73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68E3F661-7D51-2F8B-BE15-80C1005A1E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13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2224E179-405A-2676-8BDB-508083E3B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87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B86A324F-8FC6-5B44-643D-119572632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34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188E852-E6D0-7303-2698-592C8C29D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85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C2B8A903-1C54-9DF2-3265-287A337AD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5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B48AB550-3E1F-09BC-39F4-9BFFDBA7F4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0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8A3D91BA-95F5-CE6E-4968-8543C38853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4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9194F3CC-FE09-ECEE-DA15-A7DDC5D405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86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8BB775C7-4770-B056-08E1-35B0E9BAF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99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8060D7CF-6E49-A4BD-93CE-85ED0D18C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21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E3EEA58A-207E-80D3-447B-F621B8E52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6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202648F-D05A-864A-7966-207A1029D8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6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7F7CCE53-D0AC-D45E-4414-44E0AA425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54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3C7A85D2-1A6A-8397-9415-537AB7797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4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CA7E56A-B635-957A-869A-C5AA05CC4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005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9374CD9D-68DF-A642-9B62-EC463AE529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2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F89D0869-89C4-811E-8225-278EB9B16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07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7D0DA7C3-58F5-6BCD-1577-8CAED6C5E8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88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123C4DF3-0782-5D0D-145F-7601004256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99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174CC3B-F056-3262-2892-B181FE234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76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335C0E82-CC53-EBB5-804A-A59D2622F5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9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D082C981-EBBC-0952-5890-3E1CDFF308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8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C3DC2AFA-D36C-4FBB-57C7-EF2302B7B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34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34FA6AAE-6E27-E983-388C-E168C313B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602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A621283E-AF48-F82C-5B82-12116CBC1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03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D0810350-7545-9B7E-1024-DBC812CE3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28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4DC9347C-3305-E6B6-DD6E-5CA6C035C3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95C7BC7B-0323-7D43-8E8A-12F4D18D0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1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CC2C8A8-9D64-44B5-43DB-1777B65FF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84936D7D-8320-E27F-3BD9-40280272B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197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0F2ADE69-3917-B968-A29D-A64EE8244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64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53BFE88A-B962-473B-6401-D6058E165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3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7208F522-E4A6-C480-7F3D-E5CC31888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71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3651D350-1862-8D95-569B-8B89C4A69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76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7D076EC4-AA44-452F-7A2C-AE867CEB1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1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52A88418-ED48-249E-30BD-F93DED127A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0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8A7F0851-303A-E71F-4085-FBA95D7E8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759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C88FBAAA-DE03-392D-4293-963227AFD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18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F5756FD8-8EC6-3342-C023-4A8EB2035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195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1E65D6EC-383D-BFBB-ABD3-B6C8966A5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96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39C7E6BC-51D4-59C1-24CE-C3B7CB449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074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AA9564B5-3158-FFB1-4472-12461EAE0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13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22A2B206-D78F-2FE1-73B4-9BABF3D99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824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2A55EBF4-EB37-433E-9A52-87A09FF29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3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026B9C54-7FFA-44BF-BAD5-932BE44E29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603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325D467E-7C80-2B87-30FB-BFE35607C0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60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A94DBE63-AE6E-43A4-9485-DFC052C15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9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15B67895-5FD3-F10E-F879-9ED48F7815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24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39631C37-F864-8B05-417E-D163A2DB6E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7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2AA1B5CF-28E3-CA50-20EB-1CE6C38D21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518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E2D9FDF2-FCDA-0212-B51C-53B2EE47C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930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110BCD78-C7B2-2970-22D4-0DC385BF58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86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23DEACD9-B7F8-4B26-FA07-EBF31BAC1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18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3825CF3-D4C0-9A74-062C-F642F0A0B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234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1BFCCCDB-4014-2858-D09B-A90053A63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54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4C3D6A1A-C9B9-92D8-5F6E-DC2987AC5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196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BE132830-9C21-4FBE-3B0C-6FBCC3976C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3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69645219-1F89-4C7E-1FB2-2AD1E3B461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4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3E09F3F-681B-6E92-03F5-6C22DE722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45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F3A27A55-7034-7678-1EFC-8DD520DD0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63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EC847209-DCCA-9A7F-213D-DA38AB95B5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029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3BF0948E-9DF6-79AC-AC7D-1A2C0CB05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468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6785FCCF-E078-92F9-52DD-C0DB05644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3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5CA75830-9CA1-A6BD-58D0-F8850817A9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949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1494E2EB-6233-A081-ADB0-06E3601958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99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640213BB-5A0B-0DC7-4892-9B8127E12B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426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8292216B-4B13-E3ED-2919-3292ECD26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351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5BF2DE7A-CAF2-A358-D2C9-DCA37E860D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26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70DAA99F-8FAC-B2F9-85B5-116D95E16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10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GREEN</dc:creator>
  <cp:lastModifiedBy>Louise GREEN</cp:lastModifiedBy>
  <cp:revision>2</cp:revision>
  <dcterms:created xsi:type="dcterms:W3CDTF">2024-08-21T12:43:46Z</dcterms:created>
  <dcterms:modified xsi:type="dcterms:W3CDTF">2024-08-21T12:59:02Z</dcterms:modified>
</cp:coreProperties>
</file>