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DC36-C110-8ABF-EB5D-31FA6A925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DB213-C0E4-9F45-FB32-9FF98D7B9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62A9-7FF7-57BF-AA7F-0E3AD3E0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17CD-56A1-ABB9-CF9D-99273F59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95019-3A06-9874-60C0-98E97083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43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A180-B2DA-9928-0518-8973501B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651B7-FA05-A061-A5A5-9DA98A43F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120F1-6307-C67F-1DD3-AC8356CA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6A9A-B8F6-5AFD-4659-DEE597D0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8954D-2F7C-9676-54AC-7EA9C7AA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6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DE9671-9DC7-A0D1-6570-12558C47A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77CF6-7760-617F-B769-9DEB53145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114E-727A-C5D2-7218-F4F85229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69EEC-B881-AAA2-B086-5A7BE4EF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82ADD-9A82-A10D-471C-0E4C524B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0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11C0-D0B7-82E7-817E-5B5DC541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64278-82BB-7564-1AD4-3DDC7A8B2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8BE2-4B1E-8BDB-93F2-4A87B5B0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F211F-72A4-22AC-5505-267AFE45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15892-8ADC-08DB-5373-806A515E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25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6E7C-E918-4E5E-C1A8-498E7DF3E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8364A-93A0-6A44-A74F-8E7348C7F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A9E41-964E-07BB-1786-EDE55492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FFFDA-FA5C-E383-AAB1-2AF8E6AA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1E941-A8D5-F444-2616-BFDBB8FB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4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CB72-E8C2-7AC8-29CC-F32A6982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422AB-7908-E737-59FD-ADA62DB9A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E7AA5-CA4E-7027-8627-5DC168038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4D4B4-1004-3CD2-493D-3134484C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1ACC5-79BA-2971-B4CC-368AC3C14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BD0F2-296D-E92D-3076-F480278F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8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E70E-5153-9627-6B61-0C5C6D25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1ED2B-9C5B-680A-76F8-4F288DBF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F8AC5-C378-A7C3-0DE0-04E2797CF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2C9DE-3A8E-CF86-D51B-3AF552072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E5946-84CE-EAD5-2717-BF6C64B64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60AEF-6BE8-DE29-E344-F8FE28C6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8E23D-BEA4-5E42-D9EB-C6319DC8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85A3E-000F-87A4-4874-814D9429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2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AF7B-4D67-7E7A-D411-E31694F5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558A3-9DD1-B22C-8838-282BF1A5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FBA00-0E51-1E7D-AAE1-C84EF496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C0686-3AC7-89B3-D4F0-09FCAE54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50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B0A4A-F07D-1BC3-20DD-86190689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8443C-60BA-9C6A-D1E8-57D4E0FF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497D3-50B4-84D6-2275-2349E2F5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0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4062-4716-43EE-70CB-DF6744B0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6D2C-35CA-6778-0F10-9CF7BA2B6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84EC6-7D33-069A-09DE-BFDB5FFE1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B304F-B9D2-5A51-3EFD-E2F94FD2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42E4E-6E00-CD01-5812-3F520C09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8B35F-84E2-7D72-15A2-D4B84FAB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2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D205-8763-F7A0-DFAE-23E864FB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9E3BF-B53B-D153-2494-50A633F36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63F90-B474-8D53-ABAA-7BA156C7E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F8371-F83A-E07E-F1D6-9BD8F4C4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E1058-BDAB-6DAE-C7E8-EE5D23FE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374F9-274E-0259-71B5-C7996B1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3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6DD3A-02C4-8A6B-59A1-B0316475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68F2A-5E3C-5EC6-ABD5-1E5C1B89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B4F5-7E85-3A08-DF87-AC6F9B178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41F03-FEFF-4A8D-9B41-88FA5BDF6600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E882-1F94-7CE1-53D9-925373257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F1A4-893D-7296-BF64-243BC2EF5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36A3-5999-4362-B612-1C4DFA36A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71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1B4A079-7EA7-D35F-D5A3-A25903BDF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0F1FAF3-CF36-746E-1013-E91DB6D40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18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44FC91AB-2411-DFBD-3AA8-018EF1976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1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6064EFF1-EE7A-7BFB-D432-F0A32ACAA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57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E7B3F27-746D-7599-B80F-7EA1945E6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180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F716D2B5-6291-7A82-B1B6-A2D872120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66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42FCEA79-5C2F-8472-D621-B972A1BAB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806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848B47F2-AB68-FFCD-67B0-71038EA62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24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2A40697-6202-3226-A3DF-5ACAB8EA6F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431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C14C2C1C-03A5-A3FF-2DCA-E67386311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94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91BC47C5-9840-BAFC-86BB-A40276171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721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765C33C8-AE39-A776-3BF8-2B45D8D7C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CBF125AA-CD2F-61E9-CA58-DFC46DA49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15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F1F117D8-F73C-7017-8B5B-B9B888F41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432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70552A12-F15B-E239-19F8-5C28DEB574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42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CB5BC231-2753-6376-DB56-0EC1ADE89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536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F8DC98BB-1E68-4AA8-E845-6D7761798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25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03F77F11-8E3C-DA83-E76F-222D08338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03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21A96D2D-0D1C-4E30-91FD-D89941315E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76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3E602C02-274B-5C1C-4633-F43F7913E1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11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A6D9CAE6-4B58-3F11-01AB-E41B3FD87D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032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917D41A3-C875-CD2A-791D-893E51FEF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564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20D07DAB-7B8B-7734-57DC-B65966772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8F3F9D2-337B-500A-C501-7140188AB2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351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8EF01AF1-9451-EC87-1400-181E8A2E0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849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0F6D6A66-5F7B-E9B4-5FA3-CE5FF7CCB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696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81F19A3D-EF7F-F5E6-8D0D-DB759A4B6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51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21BA8300-E906-074A-7AA8-177884503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620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5EFF145F-F835-9DB5-0457-6E1363AE5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648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93112C50-F87C-22EA-BCC1-787447B85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404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DDB0B35A-B934-95BA-06F8-AE9F4163F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952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FF38C1D3-A6D1-E8A0-C1E7-E89C14E446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54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690BA0A1-5F63-75B2-14B1-9A279FC48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63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CF940556-10F6-F7B5-417F-36317A23B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0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C4607A4A-861E-7C18-2164-9E1FADD27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209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B233B756-FE02-9A94-904F-85CD383B9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1D4A0611-2CC0-4145-43F1-E5D416DC3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29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4363177F-5509-4755-EE63-A7AB8C8A31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690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27C4616C-BAD7-B786-AF53-6FDC8412EF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051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AD1A2B72-232D-1E03-EA4C-949F871ED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305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E435BDB7-05FD-12D8-35D5-F3B80AD7B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86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09AE5B46-5076-1725-A999-4F2A2F3B9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0085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D940B906-149F-E05E-16C1-9FABA8D75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94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C0F77B48-C218-70EF-ECB9-4B9C7DE38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738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0ED58236-44D3-326F-D1E0-C4194A333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A11F1B6-2B44-E7CC-94C6-03B17B949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76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376558A9-D089-8DC4-705E-F441D2842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46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380A6C1F-4C58-2216-E326-AF8A7E73C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739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FA8126A1-A563-0C86-AE79-B196FB679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689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A703BF53-E7E0-E57B-D589-638AF4B98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88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5E2D210B-1F66-C717-50D3-4065E1E2A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58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259A265F-C686-12A5-617A-2008AEA8F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248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6921D0FC-A036-4812-08DB-B02A26A92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223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82CE2FF1-D5A3-83D7-1A1E-D2E34F271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234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3027B937-E33F-F9DE-2E83-111100404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786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A808FFC8-C690-2A9C-B9A5-A24B10B8E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7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328DCD61-22AC-A0B3-679D-079206C440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271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5E648F06-3638-BA25-866D-46A34C561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697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246B6786-8CB9-5276-4198-07A7734BA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4966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1433B1AA-9F1D-34B7-A034-6BA868541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3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3B103036-83B4-1BDC-353C-DAC5757A51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48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C5AD19B8-C3B6-D350-8E32-2783DC139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504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AAF790B0-70D5-C5A1-79A2-EF2E8CF35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582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E945CBAC-18E5-9089-4494-385702FD51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51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3E4769B4-7763-835F-F2B6-A2E0D307C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1395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562C3955-9B8F-BC83-7861-7D45B95C8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571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id="{341D67DE-5B97-7E57-F963-087397150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85436E0-E18C-F584-0512-EE7D1442F0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060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0">
            <a:extLst>
              <a:ext uri="{FF2B5EF4-FFF2-40B4-BE49-F238E27FC236}">
                <a16:creationId xmlns:a16="http://schemas.microsoft.com/office/drawing/2014/main" id="{7B268C26-CA27-C216-DFB1-8957CF7281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62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1">
            <a:extLst>
              <a:ext uri="{FF2B5EF4-FFF2-40B4-BE49-F238E27FC236}">
                <a16:creationId xmlns:a16="http://schemas.microsoft.com/office/drawing/2014/main" id="{EC62F28E-D4A5-9F3C-8C65-435D27487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ED0652DD-CBE8-E7C5-B5F5-6086EBAB8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6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322669D7-0569-609B-1B54-BA202C5A9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8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4936918-CEE6-F83B-CAA2-57D51C488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CD91DF9-FFCF-93DF-05FB-81EE7F3FB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61BAC2A-C8E2-AAA1-72F5-7D4E26203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1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D02BCB8E-6B33-8B13-A260-1669FCD04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9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2F77D01-3A2C-789C-E6EE-89661EB25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3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63E8276-C5DC-985E-D395-CF4D3DFA9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3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4E98A53-C417-A09B-1F0B-4868E9432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507A49B0-296C-EE8C-77AC-5B55832F3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07312C2-2346-1823-07EC-D9BCC43E6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09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C37F39D-01FB-1B3D-99F6-B9F16A4B8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3C8744DE-C8CF-6CA3-6710-FC9CB7F89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7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64B4EE8D-4F7C-60D7-DEDF-686C83C092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47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19E48064-B17F-034E-47E9-397068FEA6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04518A2-2578-5200-3669-D85F41078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20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F50A1F6B-C182-255E-04E4-1D0DFFCB4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36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4581F86F-6379-5B43-8632-4D694FCF2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89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5B96227-DC7F-F535-61F3-CDF1C2172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86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DCE229D-58DD-5DE0-C168-8AD7104FA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9BEE7453-4508-25E7-9B94-C8DDA85C1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0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59ED91ED-5E08-A83F-F782-9E13E69DD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2FEADBC3-C546-43EB-7C1D-C590B2290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3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33DB5980-2EB2-128E-FD67-BEB5A83FE2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2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6E55E01D-177C-6E23-5DA7-F638ACDDE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2F0CED3C-15EB-3073-F411-CF0EB43D3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5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ABAF8CC8-C0C0-7956-238D-FB1F13131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345D7DB4-D560-6BBE-1CF8-70D45E213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2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FF484E99-3936-0D7A-EA3C-39265C728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6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41C399A2-43F1-0109-CFFF-EC43BB98A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64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B1C6F949-C09B-4A42-4DA9-7C6E6DF656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03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AA3C14F4-E5C4-B923-349E-9DEE78151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4FF5FC40-E7FE-E5A1-C0E0-BC69C91D9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49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686C963F-4F08-C8D6-A09A-B336C192D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5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9524D1F2-BC33-F182-D0A7-D9D4127A4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9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BD44D98-9EAF-AED6-1695-E87EF7A29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4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81632E75-496F-01EB-53A9-A93E8E778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6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294BCEF8-A25C-E3A9-DE24-9007AA3FC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7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811C39FF-51FE-65AE-83E7-DDEBCE9C1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17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B722EC98-FB48-D11C-4403-1CF032EB35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5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5D9333AA-2571-1FC3-16D9-7F04C90B2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07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1AE49D97-B5EE-4AC8-E7D7-82EDD15A4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78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E72EAB96-5F7A-8D93-ABF9-974ABE619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3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C17EF04D-3CE8-8E64-8A3F-80D4F90E5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5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FC5F42F0-E265-EEA0-706F-25FC6687A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0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3066E51-BCF5-E290-A0F4-04F9BE8D5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68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54FF661E-59FF-EFD3-34A2-B8EF0D37D6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1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EFE004C8-2055-7E22-90CD-D9797BC48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C51C5794-465F-19D0-A7DC-E195F1A30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5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7EFE6679-FB66-F629-2EC7-F45D128E8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35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B2C876AB-A2D5-DA12-6076-C2916B5C2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08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9A9EC64F-0F74-745A-35B6-D8AC24E457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2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7155D341-A994-E2AC-786C-9E8F01C5C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39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26D1919B-543F-8F97-71A6-7800561349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56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81D31111-34E9-5A04-940C-A17914286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D220F33A-8276-ED7A-81AD-99975374FA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6D67280-21CB-EAA1-A331-59172DBE3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8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AA0E1DEB-A287-FFF2-32F9-2682F7BF1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2126BBF2-59BA-E965-A73F-9C513ABA6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49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0A7FC8C0-0E7B-8BF1-D4DD-6902BF4D9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77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0D8C127-ECFC-FB0B-9991-BA4FD440A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25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85BCC88B-0071-C0BE-0F2D-7B7C8E6CFF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33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D0313ED3-9ADA-0F82-D15F-A41F84FC7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36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3EA0C68D-9681-E28C-DB5B-858261FE3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63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A4CA6FA-C04F-E668-B6A3-9CF1BD52B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86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3147E269-FF7D-3150-2FDF-546B41726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8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1D3A58E3-2ABB-E039-C1F7-170420AC0A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69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A9343260-1F11-D49B-88A0-EE16BBD3B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9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BE832DFA-6AD8-D415-A2BD-6DEC2D499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CBF60108-CA49-2D9F-7416-3EAD5EF859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21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506ABD14-3DBD-A027-84DB-01AA53262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9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2F25DEA1-9D42-6FBA-837A-F927DBEB4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661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311E4D04-8105-5330-3A90-DD443B13C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72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0A0FC70F-67AA-2AB6-5B88-1EE6793F5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103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9CC0D664-CF0F-F4B4-60D8-45B32A364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58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D09F435-5463-C99B-4BC6-96D0D6B94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5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D876AF66-77E1-C0EB-C4E1-6DB50E3B9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30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C843DFCC-ED4B-8904-56F9-99F61CCB6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83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65BA064E-2E99-F85D-1C0D-C28565467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59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D216C0C2-B72D-FB69-8D17-7065BBA1A5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63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B8DCC64-CB29-FA70-5A78-EE064B3AD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4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9F9774D5-CC11-D4A2-0470-7214E6863E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992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8FE8D77F-D8A6-F57A-9A5A-97ACA11D3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418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EB4DC580-1008-B40D-5072-DE19D18610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68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724810CD-417F-C589-7CA3-7715921D2D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87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04551952-5187-2AF0-0903-0E21B0CCE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14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26322EE2-B53C-4590-9ED3-EC0548AF1F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97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0768120E-10BB-81AB-9A6C-B053653A0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356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697AFE4-2C0E-1D2D-46C3-FA64DAB647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36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223C61CE-57AF-240F-2997-26582E31D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04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F7BC8B17-D2AD-16DA-2E39-117A1D6E3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9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2023-08-18T10:59:43Z</dcterms:created>
  <dcterms:modified xsi:type="dcterms:W3CDTF">2023-08-18T11:01:00Z</dcterms:modified>
</cp:coreProperties>
</file>