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0482-4250-48FF-BBB0-FBD170E70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52B6F-46E0-42C6-B0CA-A6C715E74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E4F8-5DA9-488A-B991-810790D8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F71A7-F39F-466A-85B4-569EF311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AEC2-7FDF-4BA7-9048-30C0C335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84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28AC-C241-4BF5-A6BA-41BC0B31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D3CE3-3513-4551-B623-19EDB0FF9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F298-552D-49DA-92D7-E58F822F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B166-B592-4878-B0D6-12286066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903-3DFB-4D3B-80B9-7E7FDE5B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6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6EB05-F74C-4A8D-BFF0-D1CF2D481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BAAEB-94F4-48CC-B75A-712029B76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BBD2-F6D2-4037-A0EC-7B66D97A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AA1F-DAD9-438A-AA30-2E48278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18C3-CBB0-4619-AAF7-6AF0A488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3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2045-9D64-4195-B566-B5411922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F0AA-E544-410F-AF98-81EF9E71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A408-226F-4E70-9ADC-F841AD17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18AB-F291-4404-AF2B-35A2DBB1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E06C-6C91-447A-8E21-14EAAC92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2EDF-8B66-401D-978A-3087B0EE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323E-98A3-4FE6-80D0-43E869DC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4D6A-D87D-449A-90D6-0C18CF54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D437-7667-4BB8-AD3C-9019553D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5BC4-CF6E-4536-8958-C3AC6842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2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E23B-B834-4A33-B9CD-8C2F230B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58EE-9F59-4A3E-87E7-7E54C0403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552FE-0DD1-4568-AF5A-5472594E3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75115-9C82-497C-BB75-D71B4943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C1E1-9656-4A90-B4E1-7430157C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2F644-C112-4710-A1E0-79DCCBA9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1A91-5F02-48D9-9A80-5AD7B094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A098-D915-45A6-B34D-C0C43018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78D02-8433-4D92-8061-927F07ED9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C9930-C774-4571-9329-6DE2188B4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148C0-D406-4E4C-ACDB-F8840184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835D5-EBF2-4E62-8080-23A9E847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796-DEE2-49E8-911E-D1F9B59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BF792-71AE-4805-9B48-8CC92D6A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0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CC82-B541-49F5-A72A-1A2BCB8A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E4080-428D-4C30-B7BC-5FC1A174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96C7A-7CD5-4484-A8C7-962C73CE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C6D77-9B27-4A9E-A040-22E42E13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53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5C615-869C-481D-859D-0B97518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341C9-2F10-4D49-8CB0-8B14E68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011B-3448-4CF9-BCBD-057B9D9E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3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313E-1D7B-49E0-9A7A-06D416B1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B2AB-98B8-4888-A4C7-3E48B3DD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A0875-F899-4513-805F-B06804044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EF096-4147-4F28-8837-435E9C62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CBCC5-8C9F-43C5-84CA-E2718195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2F089-AE70-40B8-9105-55EF7CA7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5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CBF9-1863-4C1B-B094-93C27575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83A16-CD22-4466-904F-2B6052A2C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AC5CD-CE13-4FD0-8E59-3427E8E6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1C5DB-D3F0-4A83-8C16-AA91FF03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EE714-D8AC-4728-8123-AFB5293B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779DC-7FE6-4DCC-894F-DE93A021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5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2DB4F-E409-4DC6-A6EF-BC4DC660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25D5E-0372-4A56-9152-BEB06F5A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7368-CD3C-41BE-943B-8617F8828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3A2F-C9FC-4945-B378-9638BB6000C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C753-44E7-4497-B018-AF33AE755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97B0A-D64C-48DB-A1D6-CD85912B1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7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D9ED9-FD48-434D-8AB1-AA87F015760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404F2-FB93-4D6D-BC5F-650635190A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14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64716-02CD-40FA-A417-BFD7DB51D74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159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FBA392-5E4A-4255-A032-C6294587166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423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4E5E1-D17B-4A9B-BF07-666106BA556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408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D7E05-841D-4C10-8973-F374272ECB2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318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7119B-9B89-4CAB-8248-1DCC1590487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377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5000B-D05D-4727-B0DF-0B846CBE992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2697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F8FAC-1243-4568-99DC-BAA2B94E8B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5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794A8-1D0E-4006-B6D9-09B79B0174E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950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D5731-4382-4ACF-9013-1ACA02A029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910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39E83-076B-4F52-9818-3ABE97EA77E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7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D745F-ABEB-4346-9902-39BAB42A96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955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AF425-4E13-4B11-B936-9BC70A9969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2153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48E77-430E-4440-9ABF-02E2B42CA3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97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66D68-7247-47BC-8822-0D581BFCD51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5828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51373-632E-4CE2-90AD-593740FC86F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2585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CCFF7-772F-46F9-A248-186EA3642EF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3221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36923-0097-4D16-8245-CD4DEA6D488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738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D6616-CB3D-4439-9D46-86A1501107D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9890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837DA-0BE4-4BB5-81C0-CBE24C0AB8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511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D62CB-A4A5-44CF-9530-D0E7C0DD391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13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24379-DA60-451F-9F6F-63EE84AEC20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2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64B10-3E74-43BF-A1E0-7D69A07C1D8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641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525F5-49C5-4A2C-A075-0D11399AC6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8028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C1F3F-7C17-4F73-BB7A-E937DAC6D2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7025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11866-77E2-4A4C-98E6-AF1060B98F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791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EABFB9-8FDA-478B-AA28-5E13AC2E1C3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A6E62-CF26-47A1-9DCF-392B14705F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5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93690-5C0F-4C66-BA68-7E42CE51DBA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9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2EDEB-2B58-4938-AEFF-56E3A4768F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9571D-1F65-448D-9693-EE8D5597B3D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1733B-8C31-4078-9284-08087C18E29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F756E-55F2-49BE-970E-9E4FF5EB79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28D6A-7FBF-46B0-A0D7-D0225E691F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1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4AFE9-4AF1-4825-AC18-49CEB572218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B3D99-414F-4007-BE3E-46A7F4EF5B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11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91088-0550-4F72-AD4C-F2836FFB5E9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6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1F54A-012E-4AD5-BBF6-4CDD99AA06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69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6D05F-8138-4FC3-BFAC-CB7A50333EC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14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30C68-3F85-4C29-9B69-B29C9B3D22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4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BD602-FF55-4C87-94D4-E763872C5E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88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7EE81-A16E-4FBE-9CCF-BAAA06AA34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0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08B43-485B-4C88-B124-74F16D5F61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78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902F9-E87C-4CFD-897D-EC77D02CF6F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5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C77D0-5420-41E4-ABC2-A7A7DA5745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1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2E8E8-9862-4650-A5D9-371F6E37394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44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09F11-AB56-4873-8540-533DA319FEF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2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DD8DB-B5C8-4CC1-A39B-C55201A9DB2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77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7FF77-26E7-474C-BC3E-E7F8A328EF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13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9C774-5F9A-4C48-824D-BAF9FD9EF9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05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25D07-0396-48DB-BF81-B71DC84401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99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6E1A2-D8E3-46A1-9B31-C450BE1ABE2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78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FE51A-D5F3-4221-BB05-FB307B08EDD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7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15F23-0F75-48D7-913E-F10AEC23305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01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40940-3E5D-4B80-A8CF-D4390711960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0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5CFE1-05D4-4C69-827B-D4495F716C4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54B17-4827-4B8E-B361-5EEC0B3ED1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8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D3938-0C3F-4976-95AF-70B29752AF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9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A87BF-2898-4820-A576-0ACB61F56EB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4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33DFC-88A0-44D2-ACAB-3C4FA8859BC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0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475AB-3396-4F8C-B8A5-E8B28E0107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6B593-426B-4E8D-B437-519629DC04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81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F5C0F-D15F-4024-B0BC-3D91D093E1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73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8CAAA-3794-4934-8DFB-3F65153D49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24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90700-68F6-46FC-ABBF-4161F8B6CA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71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1DE86-B234-42C0-9163-0201E5B2D6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88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19A61B-9777-4324-8C11-6ADD0FA7F0B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BCD7E1-DF79-4911-B4FD-27DC69C8D1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940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B91CA7-388E-4931-B8DA-8890B00E18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11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D34E0-8F92-4CE7-821F-744FBE6979B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0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30D66-3413-4627-B09F-CA64F34DDE5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61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24B70-1C51-4FDF-82B2-8028A53A8A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590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2D136-9FEF-4A2A-8727-C8457516132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85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7255E-AAC7-4E57-B4B4-13B0DA7FFE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2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533D9-BF05-474D-A8E8-C479A9A6B0B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908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531D5-7B36-44E5-9BB0-CFF5B288552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33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EDB91-BC1D-45E5-B611-74328A068B3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48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66F5F-A1F5-4DFC-89C7-717F652527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4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5C947-464A-4EB7-A96C-843464423A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40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AF3CF-AD20-4BAD-9CDB-0D7AD409EC1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64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C0210-AEF3-41E9-AD47-D4A3782DAD3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44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EB94C-07D2-411B-90BB-2356D6EDF2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768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E649E-C697-4DE7-AF55-6219FFE8FA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380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71C55-5B75-4517-81D9-1A1E88818B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79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1CE423-D4EC-4AE5-8717-AA2B6451ED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206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71A9-DFEC-47D6-A5D0-FEDAF9CF4B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094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1E6EC-9094-4506-A5B2-CCFBA6ACF7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98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D9150-265A-458F-9E5B-82FA9616C4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567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AA305-E618-4226-B41E-19DE43765B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3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F5D6B-BC12-4306-AEE6-6BABCEA062B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755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9B270-4860-40FF-8312-B9E63E56D2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456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AAEE9-16B1-4A61-BC1A-DF67EB4C40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862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62759-311A-485E-9AF9-924AB77541A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617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3B93D-3136-4178-A54F-8AD4A9D849D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987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2989A-42F4-455B-9D3C-952634B008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651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84CF0-A3D5-45A5-A7E9-E3D2A9C9BCC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348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D82F9-195F-4414-A53A-0221EAB9127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92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C306E-F913-4EC9-84D0-28DB2F540C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23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4FA10-E666-45A8-B939-DCF3678587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073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D79CE-43AA-4D14-9B86-B0D85525D5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3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E0956-F173-420C-9353-E5DB817E8A6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951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7525F-56B0-4A5C-96E2-66BDC15D01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307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AEB7C-AFFA-4ECF-A5CA-0A662BB7BFF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68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E1B04-E706-4AB2-923D-D7927C1500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651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1B040-DC7D-46F5-A95C-9ED886037A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08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0C32A-6B41-46C1-8035-E6D227FEB16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470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1EDCA-40DA-40DC-8003-C3F0D2AC5F3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491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A85AF2-B538-4DEC-A4AD-8E11ED2817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35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A564B-6179-426D-BD7D-82BA9EFA45B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678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945BB-1A75-46A8-8864-9ADB767478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463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71973-F32C-435B-811C-47737507097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06DC4-DCED-4B63-AEAC-26E8099A798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972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ACF8E-90C2-4E32-864E-3934FDA2A1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147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7E1C2-8444-496A-9039-F069F3F2F5D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91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48F97-CA7B-4C6D-A658-D5DCFDD9F10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963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4A045-C119-45FE-B243-4DC0F95032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50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29C01-2F8E-4515-AAD9-32B16C5FCC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722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5EBBD-E370-432B-AB09-08852329188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17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916DBD-4881-4242-922F-EB7A0A8A84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535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14BF3D-C519-4F46-A6A0-1FE00F66EDA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817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6E18E-2EA5-4381-B924-7EBB5A883C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296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37978-E8D2-44E0-B068-9BC2CD37D22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9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Widescreen</PresentationFormat>
  <Paragraphs>0</Paragraphs>
  <Slides>123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Thierry Chaput</dc:creator>
  <cp:lastModifiedBy>Thierry CHAPUT</cp:lastModifiedBy>
  <cp:revision>29</cp:revision>
  <dcterms:created xsi:type="dcterms:W3CDTF">2017-09-05T21:58:07Z</dcterms:created>
  <dcterms:modified xsi:type="dcterms:W3CDTF">2021-02-08T20:54:06Z</dcterms:modified>
</cp:coreProperties>
</file>