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68C-B043-9D70-3737-87DC878D2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A2F55-8B72-50C6-D1EA-B3683C782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5B7AA-6B91-E661-9AE1-77303596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7871D-BB32-14F2-3A93-E7A2097B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5F4-7E29-351F-5E31-8DA7B1A8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9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EFA2-9CB8-86A4-2AD9-BAFDD1E7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279CA-D589-6FEB-3789-24AE817A2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0B65C-6DCC-7778-936D-DDCFAF3E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C721D-451E-412F-5FCF-3409DC79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C830C-190F-8E58-1ADC-E900E0AE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4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9DD64-5C0E-FEFB-6E50-D87413957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93DB1-81F2-DDFC-F129-A8B9F4A26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3190A-88FB-3DE7-2B60-8E0B4FBF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5527-308E-87FE-FB1D-DF357330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C4C59-7A40-2416-C847-B445EA8D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4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4C77-89F3-0BA1-4F15-7217BB2E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AB8C3-ACB0-95D1-3816-8B2D979B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7F804-256F-2633-15FF-19A6E9DC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81E42-80F1-36D9-A62E-02DD21B0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89890-5897-312D-77C1-5933B579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8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BC5B-D4A5-26BB-378E-AC76C740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08104-CBEE-9978-4A12-DFE125FCC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63C45-AEBC-6247-5F4A-924063E9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D82E-91CD-A780-9463-F56F75E9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161E7-1999-7C9B-41D0-860CFF4C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3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5F04-061B-B759-EB57-E373D104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3FDA7-C843-03B2-3A38-3BF2D4DBA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CB75-05F4-C185-7130-4F6B1CD38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B1FA8-6AB8-5BA9-156B-FBB8ABFE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41DA5-CB68-7D26-B1CA-4481AF41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550D5-8680-8088-6FC9-D7540214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2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7E3E-0651-C6C3-B171-E797ECEB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A5282-DE06-803A-9A56-9BB90345F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739EA-023A-F87E-96F3-FFA5A27E6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7E753-6865-353F-AFE1-F76FE6AAB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DFFC3-8F76-C3E1-618D-DC8083147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EF5AEC-6266-8805-0743-A839B1B6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1B869A-22E5-3B7A-E441-F88DFFEE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D403F-3F9A-8743-82A1-17C5D38C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1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8F3EF-2156-543C-B75B-926EBDC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5E297-A878-B5B7-D357-BE48CB2B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D8149-C844-8939-83B9-A0090CD4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D063-50E2-8C16-7C00-AFE1B8305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E641D-E09D-0AB5-29CD-384297AC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6D86-6A71-111B-A5AF-95B79B44D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71510-A09B-096E-FA21-F677B12F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4EBC-C74B-2658-6858-D6EFB1EB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456AE-4D9C-5AB1-DA0C-1DC2C6D03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BCE3E-813E-2537-A3BD-0C5A8E082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5111D-C9EF-64E7-B04A-228975E3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A4869-8030-C33E-723A-27F06878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F7F54-4C0A-48EF-A501-5D5D1892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6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186A-9029-6530-A365-7E3693DE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B2E1E-12C3-DD61-AAA2-4AB5C1378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EE6C1-B9A0-F5CC-2339-78D554198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7F2D6-D60D-C3CF-AA2C-22FA82D0D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D3364-E0E5-5A9B-7736-D6B513D3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24564-8BB8-84BA-5E9B-E6C5A8A2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9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E1852-3346-D55A-94E3-54491545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00A2D-0708-06D1-1B01-9A9281575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3E92-CC48-7B1B-A448-AF607D6AD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7F239-34F3-4EC0-AF85-CAB67DB7BA7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F83-F9DA-3B5F-D39E-5F9F2CD8B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F507A-50B0-F4F4-8603-1B74AD319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CCD3E-3294-4838-981E-89F2E44A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05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CD072696-592D-D66B-0DE4-1A443E6B7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8B8C94D4-F1A7-D612-FE66-1BA6429FC1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465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18DF74B9-0C7B-8BA8-730D-8085EBC4B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319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EF84A599-A6BD-8702-A709-04E74A491C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774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38C90ABA-CBB5-BB93-6DDB-EF00B8C9BB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27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BD21FA27-9E01-473C-4878-F47113F80F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076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9E3E10B5-3A59-681F-21DE-88A005C193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934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2DE6B018-8071-2F28-7C77-C6E28E6F9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67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6DB7E74-34A1-8C9F-6AB7-DA5F91BDB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654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6BFB4BB3-7FC3-2A99-153A-53CA83FBF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2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1DA1C1FF-57B8-A4EC-1FDA-2F45B1556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57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782AC1F8-0474-288B-5F2E-92E23C4294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0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BE2E5399-0180-89D3-41B4-7503A2BDB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7CE9E08C-8406-5E26-7766-388AC9BB5F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04299AE4-1E99-2A69-ADCA-BBC941C8A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60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FA7FE69A-4784-A87D-A442-BACDC3A0BB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93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BC33727F-8CF2-87EA-2751-321708053C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50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945AB4A1-8207-D901-24EB-EE178E5CA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62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F7594B06-4347-EA34-3F21-558CD2BB9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51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77017C7E-F0D0-8020-B358-1A1FD9417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23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5F53BA9A-0844-4A65-5C1D-6AD8FF5BB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5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660051F6-2245-D134-C654-D6A7C35C8D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47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E1E4CBBA-E247-2E3F-AE4E-BEFA34C4B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20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36DED360-C778-4436-5233-C54BF53F80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2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880D38E1-DC02-268A-ADEC-AFD0612C1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27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A27F6E0C-29F1-7385-4F79-F9121BAFD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68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5ED61131-34DA-9573-2F34-F7DA0B858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65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88EE94F9-1AFB-1352-CC0D-81669AE9BB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26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2A20FE21-8038-961E-A556-087A2085AC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8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E5562CF8-AD77-C551-5449-4CB11DBD39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BC50B3E1-3CA7-BB40-F896-326760E60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2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A1457880-2FEC-6D66-A53B-5D12F17520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63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DF506803-7548-3280-1EFA-C5E68BA166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38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5CEE2A8A-D466-48CE-AD2C-6F9A7574DB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66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037A9ADD-CAD4-F157-B8F1-0B43E10F43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66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49BA7EEA-58AA-1794-D37B-77A3E14188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4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5F737A9F-D46C-4A8D-7160-360497EA8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71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D6D5CE01-8113-A073-CD31-0EA784951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9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3775D3A-825B-2B41-6BBD-20C8716F4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54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D6116673-7EAE-FE15-F4DD-2E26D76AD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4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5630E8C9-0F06-2E69-5D40-CE5FB91625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8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E231A62F-E160-3F5D-3508-5F3735904D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8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F04F46A8-E095-3CF0-B0DF-DEDE1EB8A2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4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C0F53DE6-1523-E597-82B7-E39EDBC2DF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45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F170F9A8-24BB-A115-B2F3-FA392FE3BB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9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238E31C3-0E30-8227-C8F1-F4E58DB947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38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6FCE967D-121A-3EB2-85D0-0B2F368A74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2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6F16FBFF-0187-1353-A68A-D1CE6FD75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31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015AC72E-764D-7813-5D3C-7A3119C32F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9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47F97577-2239-EEBE-6804-E87929A47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76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F414C869-6B7D-C090-CD8E-3C1C344E2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19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62CFADDF-3BC9-9214-E512-27B1CDD3D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16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A9BD0112-F521-2815-7575-AE94172D4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355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C59726C1-A084-F3E8-E213-027796F704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86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E091C350-51A9-8A89-7674-9A0A8BE62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6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D9859D32-106E-FB94-D197-F37B3CAFCF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3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60224A88-268E-7BA3-C091-9EE6C5EF5E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8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AF894E49-8802-9A19-FF41-69B98EDAA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57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68531881-37E2-7FCE-59EC-E8D4F3F9D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81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FCC7D284-36F9-2AD0-FB39-B748EC3B98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07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AFFB034A-BE50-B576-F520-8D933B2A0E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45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B1EA9024-4EB6-30A9-3009-DCC8A00E8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90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664BADB2-A1DE-C8F3-546F-D80086F3C2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04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FA43706-BC63-E7F2-318E-0E8936305A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24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42B65069-3FC9-F5D1-E0A2-2391A3B130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68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9E7D638B-50C8-893E-36E2-64F3C4B3C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765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2970961E-AA14-D14E-1938-A1F1647767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1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EB7DEBB4-3CC3-3B99-2DCE-5BFB97A56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657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556D37A1-0769-2BB2-3F5D-90638A6C0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210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1E577598-1971-FADE-68F0-5E742D3DD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3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61AEB9CD-7525-F373-E3A1-B81FF5BC53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22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173F7E2E-06AF-9AF9-9698-AD4A474AF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28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5810ECE8-B164-927D-E9BE-B59B7DCA85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165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572F09FE-FF43-E921-8D61-412651E858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4E2F8731-5580-49FA-BEC2-0084FB349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874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D7906928-8870-B2FD-4132-FC99BA863C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259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DE3CAECB-7CA6-EF6F-A929-CEF26956D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A7A91BB5-B93F-084E-1789-4EA13FCA7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95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58096160-F2A4-3566-9108-FD6BED06F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16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9DF36648-145F-8208-975E-9C49BBC84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94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5B1BCF2C-99B6-3DB0-2620-4B676A7265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13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F8A05D5C-5861-DEA0-256B-2F1CE07870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884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4DFD84C3-20E7-BE41-656E-ECD6E44C8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84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8A2281D4-160F-2AAA-ECED-9563766CB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54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54A0F967-425D-115C-B7CE-E642B99AC5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CE79AEE-BFB1-E81F-13E2-00D0254D1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210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6CB909BA-829D-8A6D-CE86-6CC81971D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1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03FC62F2-582B-F8B4-225B-08CC4F179A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424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222BFFC4-99AC-768B-1FE2-C7F6049D5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30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9E06E3B6-41E5-B644-5A38-91DABD7FA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686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7DCB4F8B-F4C5-ECA9-82E2-49AE0DA92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69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CB7C682E-9C1C-BCE9-3A3E-3CCA0B1A5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208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13E3A9B6-AD0A-9244-6813-5084CFA107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968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00AA2629-0EC6-5AEF-33EB-3503FB061E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035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71A57F15-4889-35CA-3BD5-B81166213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051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7340D012-A93E-318F-F941-7D66CAFA4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6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ECF5D1C-5056-2BF2-97CB-4579F9A278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897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B164CBDD-9F19-58A6-6777-5893665B59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96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863FB512-5183-C218-26BB-ABCF52A78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121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C89B76C9-2A36-6507-76DB-C74CAA7D1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23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203015CB-A69B-264D-FBCD-37627CE16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963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487C810B-2AD1-3CF5-7E19-F92153CDE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736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FF25C56E-5EB0-54CD-7552-933CF3A3F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776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153C243E-EB9E-687A-C5C0-2A6255246F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262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E97979A5-4237-FF92-14CB-E543249955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583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CE297C66-0497-004D-B94F-4CED837ECD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438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8886D704-B9FF-9789-C5B8-8B0BB9953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63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GREEN</dc:creator>
  <cp:lastModifiedBy>Louise GREEN</cp:lastModifiedBy>
  <cp:revision>1</cp:revision>
  <dcterms:created xsi:type="dcterms:W3CDTF">2023-11-21T13:20:06Z</dcterms:created>
  <dcterms:modified xsi:type="dcterms:W3CDTF">2023-11-21T13:23:21Z</dcterms:modified>
</cp:coreProperties>
</file>