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5AAE8-139D-E25E-6327-B91F9B232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4FD915-9ED6-6CEE-FFA8-57EE5BB06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20033-30DD-400A-7C12-188542ED9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AE01A-53F1-F9E0-ED33-8AE5A93C0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D9CE2-22FC-BF64-224B-245D3337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04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2DB53-04E6-DA94-683A-0A65E18A1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0C654-4FC5-E68B-66CB-459D1C9A1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07AA9-2871-8382-9552-8EC704BA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74D0C-2230-B1D1-4B88-844FEC78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B9A1A-D1FB-8DD3-DE5B-8F95C4CEA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96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4353FD-3E8E-A9A8-ADEA-97833B4D2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2BD88-9D29-6ECB-286C-ECFB9F215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F3C28-8EA3-77AA-718F-05D2615D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9CF78-7F88-5978-9EC6-D15B0DF4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5FBA5-C450-48A4-0B49-D13BDAAE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21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BFFF9-4937-0D33-C4F1-756F2E0D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AE2E-0A2B-2F71-4823-C5129BC9D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B7055-9980-B665-1E68-B6C1DDE3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2CF53-A5A8-13C0-614F-2DF23B01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3A320-D900-2DE9-FB5F-69BBBE57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45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65605-2CF3-8995-61B8-FEFAD604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75183-B9D4-D683-AC42-312C4FF60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F73FC-CE92-916A-D0DA-F8FCC2BF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AE0ED-26C8-5DF0-2B3B-EB5276D41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710F6-1B32-FA35-5F4D-F8BF0691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87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E94F-2AD8-72A5-936D-472EFA3F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F4897-F5CA-06CC-7F0D-A71F596629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077D4-14EA-2F14-E557-AB5D872C3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4FC48-0100-D21F-7703-07D9A749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76A95-B9A4-D65E-AC38-6A497577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DBAD2-BD6B-9C7C-1464-47E39F39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34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8ED8-49A2-D42C-583E-B8D127369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49299-ED28-C4AF-FAF6-BA9E7E9D0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B68BD-279D-6763-C6F1-CE0E58E70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20BF26-3D2E-9B41-CDFF-C1006BB263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57F14-B76B-A30E-2014-06EBEC8D0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594065-E0A7-4E02-25FA-522A2720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7A740-A54C-840C-08CC-C54E05207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530C98-BD37-EBB7-B27C-6B488A26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20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18907-8E6E-87B3-B6DC-A40DDFBBF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E463F-D2C7-0A64-90C9-2AF7F37E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2130B-7BFD-332C-94CF-592190D0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55EB2-02A9-B821-711D-F9FD9B5C9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96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665E64-46AD-A2A9-6A60-C2CAF9E18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48C11-4C04-223C-197A-A35131F4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1CEEF-862C-1581-99C1-F24CF2AAD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7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B0A0-DE03-B33B-10B3-B59C7D849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821EE-D745-5ABD-45C1-53E7624A1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7801F-47F7-8E08-F29D-08A6E6774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717850-A019-68BA-D881-62180607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9A574-1B07-539A-AD35-6EE5A67A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E24A1-5BC0-2180-10BC-72EAE218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94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8CE4-3CDB-38FF-1175-1C6E811AC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AB3FB6-AA2F-2856-E866-99EB65049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C480EF-4497-8DB4-49D4-C105773BB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D7061-5B0B-4704-4856-FF3B091D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630A9-9C42-1BA7-67FA-416D2E5DF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378F7-2685-FA34-79E7-491598F7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50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13B9C5-9420-EA8D-0DAF-6B05B855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B1FA4-4A7B-2014-1FF9-CE0DBF23E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11388-B3C1-E1F2-99F3-E733CC29D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53E69-29CE-437C-A9D3-EF166E8EA99C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289AC-218D-51A5-1493-ED3F93CF0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A7096-A2B3-F528-E4CB-EE89DC02C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B62E3-2626-4B96-9B85-278C3AB4E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439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8D136B5D-D1E0-856B-EE6D-6E6636BA4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47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41B0B6C1-0049-7F71-59A7-7E8323C2C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392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A896D9F0-CF99-E798-79D7-94A706A973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55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8F556452-D651-EA14-ABA2-0472CCBA4C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344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27A10FD2-23A9-8D7C-0904-6596A43C4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262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2768CDEA-FC28-BFFB-A78B-94C894E0A5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7730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D4E8A28B-E127-3AC0-4849-2AB9694F98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14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63A78CF1-4732-2025-101A-BDF2B0C7FA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59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D13A24AC-51C6-E307-6501-1C3B819A22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854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7F12FDDB-9726-7C15-2E27-7DABEF9BA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52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3138265E-F42D-FA77-59B9-D485BAECE1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99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43DB8E43-6D72-33BE-295E-83B26E671B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249C869-32A3-264D-2451-3D9C35015B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736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1AE0D544-B4B2-B40D-A2E9-9AEEEF20C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70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1EE670F6-E70F-83D9-8035-3CAB45C8B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113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FBB18432-834B-BBDB-C295-FEB03CD95F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0854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7DBAE352-1D7A-C515-D75B-04AF566B1B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916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AFCA86C8-CAA1-1091-5834-17B94A6AF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754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9D91F03A-9740-4781-8B05-974C69A428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31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B54DE94D-5E88-B48E-EDEA-9661298ABF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861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7E155027-AAD0-7DE3-2F7A-6A25A1A753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788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5651C5F2-8D68-7ED8-4A33-CBEDD8FF9A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034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7BA472B8-6AD8-7EE4-038C-AA82994AD2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77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2E9D675B-A970-EBB4-0E25-18B0FB50AD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800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61758591-0043-858C-8395-5AB253633C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517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8BCC6338-24F7-5F8A-62FC-469176FCD5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32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44A4E281-4EFF-00F4-DA0A-F69B1817BF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8394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198EE0E0-D2A2-626B-720C-89B0A21048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129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F4529471-D585-EC18-096C-5DFA3ED5DF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433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15C2ABA6-223D-0452-80BB-0280F92E01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2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1AAA3F70-DDA9-DE02-5189-401622D6A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23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01F19EE0-D77D-392F-0930-8209CFC7BF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219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0B2AF71A-FC7A-9201-C76F-35B184777C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19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6E23C586-87E6-F630-3471-B57A739BF6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2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2AAF448E-E173-784A-4D06-AC54F4D9A8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24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A8A207EB-BB05-698D-5986-6289E85A3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9917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20B5DD66-90B9-E421-9401-FE9E3A832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7797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5D597D73-6A37-4CB3-943B-6F4A5B1C2A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984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6FE179EB-DC9F-0784-C512-A07CE1AA3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4639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E341F04F-40CB-8884-3777-E46A51273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24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A2B0E07D-D715-58A1-5386-CD9143E4EB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126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69FFB69F-09B1-E809-81B4-783859D988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477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1540ADA2-287D-C395-7A5E-B6C02F6D9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6416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79BDFDFD-13F8-6737-B325-CC1F31341F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6868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87995742-1977-4721-225E-729C3950B5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75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7A0F5EC1-0B22-EEBA-F504-C86371BD41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9257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03AE1226-4CAE-24D2-D664-F4E60ECA0A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5238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448D8C96-97F8-9340-7564-B05A0DAB0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1776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00D88954-7573-C461-2683-B4782A526C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7219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26B3E577-D612-88F6-AC08-F276C132A0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881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12AB2DE0-D511-A690-0D23-D9ACE6485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051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D53C62EB-CE6D-EE9F-F93E-6FDD3241E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73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25F3B132-3367-E7B6-9454-7DF0C077DD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379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28DBBC93-2A84-E352-62B6-EE6FBBDD3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2244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059E07C2-6354-DB3D-E4A0-5C6984601F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170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D2042034-FB55-71DC-94BA-A227495BC2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19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22217E61-4C15-9774-AB95-B592AB71F2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0730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1BDBBF20-D3C8-273C-1728-4F531DF66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317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1">
            <a:extLst>
              <a:ext uri="{FF2B5EF4-FFF2-40B4-BE49-F238E27FC236}">
                <a16:creationId xmlns:a16="http://schemas.microsoft.com/office/drawing/2014/main" id="{14DCACE7-E052-4B99-4D97-4AC66B1DC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3396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2">
            <a:extLst>
              <a:ext uri="{FF2B5EF4-FFF2-40B4-BE49-F238E27FC236}">
                <a16:creationId xmlns:a16="http://schemas.microsoft.com/office/drawing/2014/main" id="{50A6A230-0755-24C7-6A45-59598DFE3F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0876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3">
            <a:extLst>
              <a:ext uri="{FF2B5EF4-FFF2-40B4-BE49-F238E27FC236}">
                <a16:creationId xmlns:a16="http://schemas.microsoft.com/office/drawing/2014/main" id="{A08C518E-A5D4-E425-98F1-8877F215C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5273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4">
            <a:extLst>
              <a:ext uri="{FF2B5EF4-FFF2-40B4-BE49-F238E27FC236}">
                <a16:creationId xmlns:a16="http://schemas.microsoft.com/office/drawing/2014/main" id="{BC7D79E5-6E67-4913-9867-E44E2DC2F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981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5">
            <a:extLst>
              <a:ext uri="{FF2B5EF4-FFF2-40B4-BE49-F238E27FC236}">
                <a16:creationId xmlns:a16="http://schemas.microsoft.com/office/drawing/2014/main" id="{73F1010B-E3EE-9868-7E1A-4AB976838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9356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6">
            <a:extLst>
              <a:ext uri="{FF2B5EF4-FFF2-40B4-BE49-F238E27FC236}">
                <a16:creationId xmlns:a16="http://schemas.microsoft.com/office/drawing/2014/main" id="{3BECF0C0-F038-74BC-2292-3B57EEF309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4424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7">
            <a:extLst>
              <a:ext uri="{FF2B5EF4-FFF2-40B4-BE49-F238E27FC236}">
                <a16:creationId xmlns:a16="http://schemas.microsoft.com/office/drawing/2014/main" id="{74847F7A-0234-9D6F-6923-424215BEA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750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8">
            <a:extLst>
              <a:ext uri="{FF2B5EF4-FFF2-40B4-BE49-F238E27FC236}">
                <a16:creationId xmlns:a16="http://schemas.microsoft.com/office/drawing/2014/main" id="{201D17D4-DF7F-2C90-A71A-DBB1C2F3D8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27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B3BCC2C7-AF4C-6DE1-4B43-A983EA324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4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73C262D3-F90C-BF9C-1E17-56F9D6EF03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68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6B64C90E-18C3-4C4B-85AA-CDF346D47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5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7227F587-5617-840B-F2B1-FA861B6E3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8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3D4E22FF-A37C-569E-27E9-DDC19FCEF8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5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C45AB6D-8CE0-9D23-B3A3-166060BC81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98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7FA8AA67-263B-37CF-9681-342C052D57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5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4BF7D206-6837-4E3F-DDF9-0A1DF08439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05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38C89C08-A97C-6BBC-E34A-E1E790CA4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6FB4A320-1487-F18F-F1F1-4D84881AED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48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02EC1798-F600-4510-FE5C-7E68471177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19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A5A7A2B-E8EB-B61A-AD3A-C88F7937E4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80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A0C65026-0639-D1EA-97D7-08EBE6F9B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47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5B7D6CA1-C032-2122-DBE3-731ABB401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882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2666973F-0D29-0720-6712-C04EE0960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6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99089341-67B7-5E93-3D0E-1D31E6F8F2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9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4F6532B3-30AD-6ED8-8986-D2B5044EE3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39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69547C1B-3B88-6232-C8DA-43E3362DD7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02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97B9490-E1C6-360D-6E55-6E8F277F44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1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6824DAC8-7FB9-4570-8E04-1EF9CE006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10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7DF4CA8A-8606-1A69-A2D3-E1D5D80D4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1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70C0FD67-0244-3BD3-18CB-730037BBF5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84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2FA4B6E-1A34-DFC8-0593-E8E5D27A04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509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CA3FE9B4-72CD-BD81-D71E-EABA400088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6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4E6F4DE5-5B6C-7A22-DEFF-FA91E2CC31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60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C8282017-F37D-0C75-1FCF-398607C29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7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2E88DB13-7BFD-027C-1C4D-84E95880C9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21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81E3973F-1767-B25B-49F5-8F01E2BBAA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77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F741BD0A-6822-A23F-E964-B8D6DBF3CE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7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B5161E21-A3A3-93C5-BE1B-ABB9270EE7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34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710AD3A9-2FD1-8186-A914-35FF529418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6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517CE156-4D44-707A-9406-E7BC26D52C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85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F1504013-74D0-C23F-4B50-C55BC0EEAB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464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A3155083-FC4C-2203-6646-627D707BBC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46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3D82CD81-17BD-6F37-40CB-24D3B861C3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04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3DEFC292-76CB-7D15-476B-2E04ABEF54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25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AE41A25F-F572-F733-99CF-01894D91C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8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1514F281-5561-7053-4988-A52BB8FED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4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D158B08A-FCE0-B3C9-57F7-26C7C4577D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471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65A91AB7-0B78-E6D6-0815-7307D9129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09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3BA7719B-57DB-07B7-896C-8B8940A9C2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9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FF99812A-4280-32E7-0AD6-E6E9EA16A5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491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26D4E185-1B02-D4AB-A962-BFCBBC9F5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169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F2D7C370-7AED-F007-59E2-C4F064DEEE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55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13E1CA09-7709-475A-2666-282B0B4DA9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382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BF0E6CAA-B369-C1CB-F739-7CFF64786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30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C2270489-5A77-7EFF-FBA9-25FAC5A9C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22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9AFB6EB7-7BB8-FCDA-4856-D2D9B6764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7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0FC38D84-952C-4A32-6A69-D7C7E9E05B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9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1C4ABFA0-B7EF-6615-F2D8-1BD2F8CA19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26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6EB6F226-C190-0B24-C958-CA767149FC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463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E649405C-3ACC-D7EA-4F89-2A7351CC82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392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1ECA8EDB-7ACC-9AF7-01EE-DDA610305C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16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8CA4C558-5460-791F-6FE3-305625707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553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B4AF198-7150-ACF0-D4DE-63A736D89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376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5AC92794-36FB-BBA1-9862-D380316E11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25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DE03F962-EC63-F2E7-27BA-F11F8CCA52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820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9A18753F-2D65-B1D8-3EA5-0FC3A98C5D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50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9349ECF3-CB14-B87C-4861-5ED2CC0AB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55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FB92E300-713A-22D8-FC2D-B8CE8124E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767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D44965A5-A3BE-B0A3-AC6D-683BFEEAB3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3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E036A06F-BAB7-A909-3602-26B14838E5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35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6EBD8167-9FFA-F21F-3C82-5597843189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654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83D93A74-94FE-01E8-E769-DC140D0843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45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FB011A73-76EE-9E53-F4B7-827519692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33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286FF905-5B58-2FED-3495-4684A1874C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645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CCCB2BDD-E178-97B1-DD74-E0620A5394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76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159C39F2-D786-9ED3-BDE8-317126493A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406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26B9DF70-4BB2-0402-A8E0-EFAA82603C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111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9BAAA28C-D1F2-319B-36AE-D77F5AF47C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5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D8EC4170-4FDA-A0E9-7E2B-D6180B13EB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347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987AE40F-49C8-27EC-4075-7CAEA26CB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589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894A3403-282E-2CD6-F129-DC8DCDBDF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73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B6A796C3-739A-F559-5C7E-74107E53CF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878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BC9D498D-9DE0-98FD-FF2E-1BFD8FC4F3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521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3B15926A-3E82-F893-FA15-20A7705BE2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778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708B5161-23C3-719B-F3F9-D8D484E3E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721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7427CEF0-893D-8EF9-AA02-E91F24F14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665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DEEFBD29-9163-90D4-FD90-09BEA81198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56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46002324-011D-2FE1-FE5D-59C3B70FF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712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2BA954C4-E082-E0A6-F934-EC016A6139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2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51FE5B67-C803-85A0-CC4E-4DC22FD152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93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EC33A95A-6935-FF49-B09C-F8F13A2A0F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820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6409631A-76FC-EADF-A1C2-E5CF6F87F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854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0BD52624-C444-FAFD-4A26-743DA8EDF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11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D2FC6710-45BF-87E3-14CD-CE27D27167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36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F43AEBBD-B95B-69D6-A3DC-BDBDBD91B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981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591342DD-DA01-0BE0-EC33-9667A5A5E5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393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196590AA-1DA0-9234-08C3-E01B13BFE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766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232181F0-49F5-46C7-4BBB-9C4F013D0C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279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DC51A4CE-EF1E-51DB-01A8-05EF2C1321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198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428278E8-206C-E88B-4723-46E0E64FB7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6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2022-08-23T15:22:57Z</dcterms:created>
  <dcterms:modified xsi:type="dcterms:W3CDTF">2022-08-23T15:23:24Z</dcterms:modified>
</cp:coreProperties>
</file>