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190E8-EC21-421F-AEA5-C24D827F2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91E84-A8BA-4B97-9DC0-60ACD28CF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FDF47-0E93-4C29-A5DD-0BC7FB76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B192-C974-4998-A406-12DA67A21EF7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FBA08-63DD-4266-828A-B2EAB3FE4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95B2B-C737-4AE0-9934-01DBA4830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59F6-D1A4-453A-8680-D8AAE03931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881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EE93-54A5-4FE5-81AB-9F44C05A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4EAE8-5BD2-4CB0-B483-664BB88FA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B4F0B-465D-446F-B32B-8D1D4B82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B192-C974-4998-A406-12DA67A21EF7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BAB23-6A1A-4652-AF3F-93331B758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4E134-2B1D-49FF-969E-5A7F18B4B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59F6-D1A4-453A-8680-D8AAE03931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191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11472B-BB64-493B-929D-FC9AFBF27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F2D43-D057-4CA9-83C5-AB74BB263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3DACF-0282-4D6E-B0DD-FBECDBCE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B192-C974-4998-A406-12DA67A21EF7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CF1A4-1258-49B5-8A8D-01DD8EE4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7075F-1E23-4F6C-814A-DF20F855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59F6-D1A4-453A-8680-D8AAE03931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827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CAFD3-50C9-4C7B-A935-893CA3442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051B6-3E8E-4114-B099-FAC87B8BF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2CA40-C3D2-4B23-A8D6-B6ABA9164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B192-C974-4998-A406-12DA67A21EF7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6BA91-3D35-4E66-A759-0D7104A67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F5CDD-1EB8-4D46-901F-B7A9FE89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59F6-D1A4-453A-8680-D8AAE03931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844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C0522-994A-4978-BD9E-F08D56F1C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590AB-9BF2-4AC7-89CD-20DCA9D6C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6BC89-C804-47BB-BDA9-1AE08E18F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B192-C974-4998-A406-12DA67A21EF7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06671-D7E9-4F7C-A768-4F11C911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A17A4-E914-4AB3-A377-1E712FA19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59F6-D1A4-453A-8680-D8AAE03931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620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07281-8E47-4AE7-B608-92E141D3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85D70-0904-4D8A-8C0A-D1F30F3C9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81822-365D-47A3-BF68-F4D1427AE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E96A2-658A-4006-B911-8FC0463D0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B192-C974-4998-A406-12DA67A21EF7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E5BC6-03BC-4F9E-8B76-0FA1011D1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B3DC1-B26B-48DB-A757-C62866C41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59F6-D1A4-453A-8680-D8AAE03931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10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EAA76-257C-4653-A102-FF9782EE1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5A98C-6BC5-473F-A3D5-8677A1813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872221-46F3-4036-88D9-9FBC2F1A1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B030E-4BE0-4555-8633-24DEFBD04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599606-1C36-4D65-B74A-DBAC23D51A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6F9E6D-EBCD-45B0-B11E-E37A56324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B192-C974-4998-A406-12DA67A21EF7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7D1A6-8F02-449D-9FC7-A163E1561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21A933-9C85-4D9F-A199-3EA9854D6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59F6-D1A4-453A-8680-D8AAE03931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3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402ED-EA48-4E1D-8807-D6FC6A24A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AF720-54D6-4091-B0DD-D01A18A1A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B192-C974-4998-A406-12DA67A21EF7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2932C-4CD9-46AA-B0CC-B697B418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2CACDF-99F5-499F-8D84-5C9AAA335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59F6-D1A4-453A-8680-D8AAE03931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89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D5A45-439E-4918-98AB-20B66C3FE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B192-C974-4998-A406-12DA67A21EF7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67CCF6-1F43-4B5C-899D-3D5C55FFE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A64C4-8F8B-44A0-99EE-10964AC3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59F6-D1A4-453A-8680-D8AAE03931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63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F5E50-01BE-4451-9034-EC0497EB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D8281-B874-4A80-9C3C-874644887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16C7D-04D0-4B4C-892D-F6DFA8A0A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C2972-BFE1-4593-8FEE-DF4EB09A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B192-C974-4998-A406-12DA67A21EF7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3C8A5-E6A8-4A50-BEA2-2AE3AFEEF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76FB6-ED5E-41CD-AD33-A840C9CF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59F6-D1A4-453A-8680-D8AAE03931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215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DECCF-7745-4CE6-A331-3F7FD592C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0C61A6-079F-4560-9570-60D436E4F9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C396C9-8842-4828-B2FC-6FC327CBA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D75F0-095A-49DC-A656-E58019364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DB192-C974-4998-A406-12DA67A21EF7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C87A0-F8A7-4F2C-A20A-9936783C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1FCAA-1FC7-4260-BE2D-71B80A4E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59F6-D1A4-453A-8680-D8AAE03931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692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373EC-0871-42C6-A3D6-275238A59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1FEAC-C771-452D-837F-4973EFDB7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BF38B-4F7F-4F77-BB74-8DBEC538A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DB192-C974-4998-A406-12DA67A21EF7}" type="datetimeFigureOut">
              <a:rPr lang="en-GB" smtClean="0"/>
              <a:t>31/08/2021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3BC64-006B-40A6-9A8F-E9F1F049B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F19D5-4701-46AE-BAC5-B76C38413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59F6-D1A4-453A-8680-D8AAE03931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2419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DF59365C-9C70-4100-A43B-045A5FC286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7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66D99C53-B392-4FDF-95AF-BB4EF4CFEB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286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1B928213-E5B6-4D5F-AFCD-4B43A2436A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953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058DF2C3-6303-4C68-9682-2614373972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7323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7B97B80B-9092-4961-A2F0-60D7466682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011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4FF45034-1BCA-4811-A2B0-69D46B6C7D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782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24A18558-08C5-4764-8B4A-DE352C0A46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552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CBB512B3-1BCC-4653-9861-9E1D3D8135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186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144CE8BC-4BA2-42E7-952E-CDB6C915EA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2082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F7CDA221-580C-4C1C-8771-DE8F026C5B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32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292826CE-F3C4-4DAB-9F34-D57F07F4BE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2561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BEC6CE9C-0CF0-44F8-B351-AE1A9F393F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26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753EDB70-614B-4809-8643-0497C4C861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6647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8A4035C2-F568-45C1-A062-E3628B86DD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253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CF28ED30-5559-4130-B20F-66E56305ED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290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DC0C995F-F899-42D0-AC54-D18C6106BB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5142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D3251ABA-D6F4-41DD-95F2-13E07A74F9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5149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0F0A9651-7F4D-4443-9B56-4806BE303D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654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67E5FB88-0EA2-4D99-9C53-70CA1E33FA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8890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CB7DB333-D559-4FD3-B7BE-7EB9EFDEF2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889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4714D734-18CB-4AC4-9BC7-4B30029ACC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423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1159547C-6374-41D5-850A-134960A3D3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3714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CFE0D9B4-9049-4B08-9E7C-D6C606E804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24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95C3C36F-F718-42CB-8993-EE79591393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2078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46BF0EF9-1ED0-40A7-A6C8-E4CCA248EB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5001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FE9142AD-9B94-4DCE-B3B1-7135F8D8E4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4801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71BEA301-B3DE-4C56-A947-5426E6A219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5269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08F5FE2F-2866-4A43-98F2-76DE030B0B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2309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F70B8410-4E58-45D2-8E4F-3792A85400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6120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F4FB8371-1238-4D6B-BCC2-A837332808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9682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CC7B6890-5950-4077-8C7D-0C2DDE092B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943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7">
            <a:extLst>
              <a:ext uri="{FF2B5EF4-FFF2-40B4-BE49-F238E27FC236}">
                <a16:creationId xmlns:a16="http://schemas.microsoft.com/office/drawing/2014/main" id="{CE732A1C-863A-4F20-9695-8A93E9E19A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2926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8">
            <a:extLst>
              <a:ext uri="{FF2B5EF4-FFF2-40B4-BE49-F238E27FC236}">
                <a16:creationId xmlns:a16="http://schemas.microsoft.com/office/drawing/2014/main" id="{635C08BD-E94C-4EA0-AF63-245ABBB4CC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6302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9">
            <a:extLst>
              <a:ext uri="{FF2B5EF4-FFF2-40B4-BE49-F238E27FC236}">
                <a16:creationId xmlns:a16="http://schemas.microsoft.com/office/drawing/2014/main" id="{8D6FE07D-2269-4851-8D18-8E952B71D0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30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2DFFFB75-F6FB-4F8E-82EF-CC2684C6AE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1220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0">
            <a:extLst>
              <a:ext uri="{FF2B5EF4-FFF2-40B4-BE49-F238E27FC236}">
                <a16:creationId xmlns:a16="http://schemas.microsoft.com/office/drawing/2014/main" id="{2BDCB3A5-5342-4522-808E-13C8858FE5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0656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1">
            <a:extLst>
              <a:ext uri="{FF2B5EF4-FFF2-40B4-BE49-F238E27FC236}">
                <a16:creationId xmlns:a16="http://schemas.microsoft.com/office/drawing/2014/main" id="{3F8065EC-AD4B-4A0C-AD9F-578F4DBFB4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6620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2">
            <a:extLst>
              <a:ext uri="{FF2B5EF4-FFF2-40B4-BE49-F238E27FC236}">
                <a16:creationId xmlns:a16="http://schemas.microsoft.com/office/drawing/2014/main" id="{59DAB7FC-4517-4BD3-9359-450798BDAB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1045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3">
            <a:extLst>
              <a:ext uri="{FF2B5EF4-FFF2-40B4-BE49-F238E27FC236}">
                <a16:creationId xmlns:a16="http://schemas.microsoft.com/office/drawing/2014/main" id="{5E89D7D1-F995-4AE7-852A-39EAF52829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0679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4">
            <a:extLst>
              <a:ext uri="{FF2B5EF4-FFF2-40B4-BE49-F238E27FC236}">
                <a16:creationId xmlns:a16="http://schemas.microsoft.com/office/drawing/2014/main" id="{68E068DC-DF0A-4901-AE5E-BF95284B38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4023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5">
            <a:extLst>
              <a:ext uri="{FF2B5EF4-FFF2-40B4-BE49-F238E27FC236}">
                <a16:creationId xmlns:a16="http://schemas.microsoft.com/office/drawing/2014/main" id="{CD857B04-8D3F-4D96-87DC-4E32AA610C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8411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6">
            <a:extLst>
              <a:ext uri="{FF2B5EF4-FFF2-40B4-BE49-F238E27FC236}">
                <a16:creationId xmlns:a16="http://schemas.microsoft.com/office/drawing/2014/main" id="{F035810C-F1C2-4637-B4E3-66EAB65020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817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7">
            <a:extLst>
              <a:ext uri="{FF2B5EF4-FFF2-40B4-BE49-F238E27FC236}">
                <a16:creationId xmlns:a16="http://schemas.microsoft.com/office/drawing/2014/main" id="{3E85A2DF-AEA2-4CE3-AA5C-46865600EA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4573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8">
            <a:extLst>
              <a:ext uri="{FF2B5EF4-FFF2-40B4-BE49-F238E27FC236}">
                <a16:creationId xmlns:a16="http://schemas.microsoft.com/office/drawing/2014/main" id="{7741ADEE-AC12-48D1-A7CE-35E9199A4F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3585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9">
            <a:extLst>
              <a:ext uri="{FF2B5EF4-FFF2-40B4-BE49-F238E27FC236}">
                <a16:creationId xmlns:a16="http://schemas.microsoft.com/office/drawing/2014/main" id="{2708F347-684B-4F12-9E96-431AD4E692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09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ECA8860E-E398-42AE-AD4F-B56156F567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2740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0">
            <a:extLst>
              <a:ext uri="{FF2B5EF4-FFF2-40B4-BE49-F238E27FC236}">
                <a16:creationId xmlns:a16="http://schemas.microsoft.com/office/drawing/2014/main" id="{D5E5EAF9-2973-4459-A9EB-E740E0BEBE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3603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1">
            <a:extLst>
              <a:ext uri="{FF2B5EF4-FFF2-40B4-BE49-F238E27FC236}">
                <a16:creationId xmlns:a16="http://schemas.microsoft.com/office/drawing/2014/main" id="{7335A604-7404-489F-9E70-01EC0632A5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9821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2">
            <a:extLst>
              <a:ext uri="{FF2B5EF4-FFF2-40B4-BE49-F238E27FC236}">
                <a16:creationId xmlns:a16="http://schemas.microsoft.com/office/drawing/2014/main" id="{6C82EF33-F82F-4DD5-845C-5A240BCAC9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9435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3">
            <a:extLst>
              <a:ext uri="{FF2B5EF4-FFF2-40B4-BE49-F238E27FC236}">
                <a16:creationId xmlns:a16="http://schemas.microsoft.com/office/drawing/2014/main" id="{822C7C5E-D1CE-4092-8773-13252EC69E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8854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4">
            <a:extLst>
              <a:ext uri="{FF2B5EF4-FFF2-40B4-BE49-F238E27FC236}">
                <a16:creationId xmlns:a16="http://schemas.microsoft.com/office/drawing/2014/main" id="{32664623-07FD-4F26-A6CD-7046A84C4B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6412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5">
            <a:extLst>
              <a:ext uri="{FF2B5EF4-FFF2-40B4-BE49-F238E27FC236}">
                <a16:creationId xmlns:a16="http://schemas.microsoft.com/office/drawing/2014/main" id="{FB26DB28-7C73-488F-AB91-E20C3E0AD5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5924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6">
            <a:extLst>
              <a:ext uri="{FF2B5EF4-FFF2-40B4-BE49-F238E27FC236}">
                <a16:creationId xmlns:a16="http://schemas.microsoft.com/office/drawing/2014/main" id="{8FEDB014-B45C-4A50-994F-687F58BE77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0938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7">
            <a:extLst>
              <a:ext uri="{FF2B5EF4-FFF2-40B4-BE49-F238E27FC236}">
                <a16:creationId xmlns:a16="http://schemas.microsoft.com/office/drawing/2014/main" id="{60223570-183F-4489-A69E-7D6CC04F1B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1260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8">
            <a:extLst>
              <a:ext uri="{FF2B5EF4-FFF2-40B4-BE49-F238E27FC236}">
                <a16:creationId xmlns:a16="http://schemas.microsoft.com/office/drawing/2014/main" id="{E3EEE782-2F0F-42BF-BEF8-738DFB9CD9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4808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9">
            <a:extLst>
              <a:ext uri="{FF2B5EF4-FFF2-40B4-BE49-F238E27FC236}">
                <a16:creationId xmlns:a16="http://schemas.microsoft.com/office/drawing/2014/main" id="{5A7233CE-3A4C-4AE7-9403-6A99B3F4D0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23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F6907C9A-2975-4D8C-838A-D07FCB289F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6870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0">
            <a:extLst>
              <a:ext uri="{FF2B5EF4-FFF2-40B4-BE49-F238E27FC236}">
                <a16:creationId xmlns:a16="http://schemas.microsoft.com/office/drawing/2014/main" id="{FBB7F415-E047-406C-BD57-6657381527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44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DF2C82E8-5098-46B5-9293-AA463B1461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5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8591F10C-6F86-4EBB-B9C8-CFB245B39D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11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E1436F88-13CA-46CA-AF30-F0AAD439FC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14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0FF5FFE3-3A37-4A7F-9B75-0A62C7BE8B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75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54118CE6-0554-4888-AAB8-0BEA30C9B2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92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646C9BBA-3FBD-42F9-941F-43DFC63A94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81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A0906E40-CE76-4C9F-AEB3-39DD818566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81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410011EF-0F3E-4BF6-A353-5DCFF23CCD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56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E0E19BB6-8BDF-43D2-8BEB-B7A6CA0095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0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F0E31212-CD03-4C14-AB70-B1F21CC488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84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C178E2CA-F86D-4168-A101-6CB48F1641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80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1A996A36-23F1-4C42-9904-EABC522615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37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7EC56D1D-E1A6-4F97-AEAA-2F8327F033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80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08C685DF-618F-4EC9-BA8B-CEC4B04CC4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87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43BE128E-13F0-4417-B2B2-7CDDFF3B89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78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B8C2B3FA-FD97-4E7C-A279-3E21AC1B9F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61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6BD74C62-4928-4C89-94AC-A5EAEFF6B3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41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DC06E1D1-93A5-4AF2-A56D-59DE327698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1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EC1852C1-CB73-43F3-A3A0-FD3AC87BBB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97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F5BCECD0-08F1-4BF6-AF55-A6793F4F12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0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E9541A6F-4246-46CD-BE0F-8F375D37DD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28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DF187490-77C9-4DCB-A2F6-F92DA66A4D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42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2350786C-B95D-426D-B7E4-F18FE4D99B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19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66F93ECD-1A07-4331-96C9-EDD59473C7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13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4B3C5035-1703-49F6-B3BE-7A01FCB060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12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D29218CB-1A1A-469C-9582-ED5C424507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88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3061210E-EA69-4ECF-BBCF-2C120157E8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34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002D5A88-C72D-441C-A867-FC258D4C92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29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502B61FF-B199-4315-A430-4F1AA64D60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10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248BD50C-02E7-45F6-990C-2644D2642E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49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569DD470-8A6A-418A-B62C-8F975B98F7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56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65646918-5ED8-450E-8E18-5544F35A67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31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1DD4D25F-01DB-4194-A61A-11C3D651C7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458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2EDB694B-D5C8-4484-AB64-3E7989309D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975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8ABAF4D3-D979-4A62-80F3-BB03412909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225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3C6518AF-D5FF-4D81-89CD-2B935ABF6D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33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11A97A1A-2A77-43A1-BB0D-86724034CF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93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C7840245-62DF-409F-9FE0-76639603B0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089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1DF6AB23-1D55-4DD2-9129-D45AFE89E0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029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429B5A2C-47A0-4E02-8C09-6B468C1BE9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812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11F7BC48-ACC0-49D5-BD83-0D6D9EF7A6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121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11522370-1B32-49E6-8F4B-95FE9D6B2A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13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17323FDD-E23A-4394-9600-230ED14B8D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009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8DD4A3C3-56AC-49F1-97ED-968214422F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535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EAEE36E0-253B-47BA-9F40-30C69269D4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862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D2A78747-B9E1-4415-885A-664E59B7F0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503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0E58DA76-CA9C-4E8C-B7E5-20EE1FAF31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609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B808998B-CC3E-4460-A694-C6501A98C6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69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AB5ECCD2-B593-434A-A161-0AADC38EEF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142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9A10C50F-0D0E-4B77-A96F-D98375BDC5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231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9ADBB8FD-5DE9-47F2-BCDA-74B63D1F4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701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84850C9C-CE4E-45A9-B68F-390764434B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863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52177F26-2EB0-459F-A3A9-E06FFE7C0C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251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D4DCFF81-7873-4270-8CB1-6D2064BF6C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236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C8272BC5-5CA3-4BB4-BA8F-98CB1FEE64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511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1D3054DD-6E94-426F-ADA6-281AEECD6B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365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C7F6AD7C-CBF3-4F08-9963-87A0B9734A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764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20A0D1F6-5A06-49F0-9B8C-6EC69E780B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009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678D80BF-0519-4187-970C-5D6E891E9F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54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A3453344-4260-4DB2-87E2-811119336C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268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CCE70AD9-6A6F-4065-A63D-1B442089D3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891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E0085B9C-8274-4C2E-BAA2-7C620E8BFC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332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F79908C3-766C-44CA-9E55-D83E98576E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706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05700B91-BA22-420E-908E-B89925154B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696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07603ACD-0396-43E3-9217-BCB9DD4878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704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B4B0C649-2669-4B5D-BED2-2A19B2D137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317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C6C3D257-D9E1-4B2A-A9A7-54C6398DFD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421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7A53C333-6EC3-49C1-B5A8-33C2FC16E4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532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23B5392E-9449-4262-97BD-4765B5088F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665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CE1B2FF9-1BAF-40A0-9818-DB17C31779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54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844EBE1E-7F58-4106-B5FA-2B7B13398A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713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7713B793-E758-4BF8-8F07-88BD1EEB47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69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72ACE3EC-5626-41A0-8CD0-DC4067B4D7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675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64EA88B0-2AE6-45AD-B8CA-4296918D75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19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35FE9853-D3A9-491E-828A-0216A21692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927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B25B7719-1D47-472A-B9A2-CC0B8D34A0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993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8D3662AD-7C10-48E5-9651-4F830E4B0D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572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12AE56D6-D0D0-4EEB-A029-3C677786F2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485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B0D2B7D2-4ED7-4ADC-984D-A861FE9133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93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8BDF0968-68D2-4E64-8145-F890D4DD62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48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291F8EF5-75EE-44D7-911A-D12734B705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51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2C55C9A9-906D-4E20-A58B-E4665DD6C1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677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5AF91063-76C5-4134-863E-3F1AE9BF4F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892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B7BAF2C2-BC66-4B2C-9224-D1F754AFBB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056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DE9511C7-D891-4574-B74D-5503F301A6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566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CED258FF-BF37-4872-9B9C-3A923C6CD7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931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00669B0B-EE8D-4DA7-B4E0-1F8E6C3C9B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587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8C20F3DF-F18A-43E4-85C6-E018F052E7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756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ACD3EBCE-77E9-4D54-92AD-F73CBD473C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0300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C15F05F8-F121-4BF4-9462-A65E532C50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050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ED3337AE-F6C7-4B71-8AA2-73C16CAD3D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873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41205C07-01DD-4852-A014-CDE485BAC5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48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Matthieu DEPUYDT</dc:creator>
  <cp:lastModifiedBy>Matthieu DEPUYDT</cp:lastModifiedBy>
  <cp:revision>1</cp:revision>
  <dcterms:created xsi:type="dcterms:W3CDTF">2021-08-31T18:54:17Z</dcterms:created>
  <dcterms:modified xsi:type="dcterms:W3CDTF">2021-08-31T18:55:50Z</dcterms:modified>
</cp:coreProperties>
</file>