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AF17-3A32-4EF8-944A-12A5B5BB9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D6C2C-1D8E-4C55-BD99-4064E50D4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39127-D27A-4B6D-BE94-CCFE097F4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E53-0DB3-438A-B85C-02567AD75848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803C9-428A-4936-8CF1-D65B4C9F1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2B331-F427-43F4-939B-9F7B3706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EE89-F23B-4331-B08A-509EEE660A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64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D37C-9F31-498C-AA4A-3BE5B2583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ED19F-10C6-4588-8A75-B6F892DDC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4DB92-92D9-4CB8-82B2-D4EDC8AB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E53-0DB3-438A-B85C-02567AD75848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7448D-0B64-4770-8840-CAD7ADCD4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FC7D7-50A9-48D6-A51D-030CA038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EE89-F23B-4331-B08A-509EEE660A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44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ADED28-F002-4C20-8BCD-04F294646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091FA-8F8E-40A1-B779-610ED9F03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0F9DE-2040-447C-B075-9D6BDB9AC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E53-0DB3-438A-B85C-02567AD75848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0200E-D5F3-4180-A1DA-A6C51A71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23E64-B7FB-4674-84A5-81526159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EE89-F23B-4331-B08A-509EEE660A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78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A8D8-3657-44E2-B60C-2D3DAF265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BFE12-E6D0-4C3A-84C5-7CEEC850A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4F122-EC87-401F-B27A-CEDEC57F4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E53-0DB3-438A-B85C-02567AD75848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3B4BE-F2DF-49D8-93AB-774B947F0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75F18-1E75-485B-B4FE-31B31BF3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EE89-F23B-4331-B08A-509EEE660A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90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3E66-569A-4DCD-BE17-E03B6B5E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66C03-C91C-4B4D-B273-1692A6275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EE7B1-70C0-477A-83E3-911852A64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E53-0DB3-438A-B85C-02567AD75848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290EF-38AD-4BB7-AB27-5085554AF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D7D7B-CE7D-47D6-B4CD-C146C45B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EE89-F23B-4331-B08A-509EEE660A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95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05D9-2DC6-45D3-A5C8-11099720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92232-4426-4AF9-8120-700852A2E0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7A416-13E8-4FF8-8E81-31B33A44D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4944B-03AB-4A57-AD3A-E3485DAC4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E53-0DB3-438A-B85C-02567AD75848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1855A-239A-46E3-AE60-DF2573F7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BC96B-9418-468B-807D-296DD801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EE89-F23B-4331-B08A-509EEE660A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72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BC40A-A2A8-4376-B7CF-E2D87397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E1A31-4E6E-41AE-BF77-87650414F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BB8CA4-2789-4FDF-88FE-C8217479A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108DCB-BD52-4483-9B12-13640D93A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3FAF3-4D31-4CC9-8EAA-4EEED5C1EF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F349-8259-43D5-BE7D-E2300C14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E53-0DB3-438A-B85C-02567AD75848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D53737-C9F7-4C84-AADF-38E7540B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8A048F-6ACE-4504-BE7F-B3291ACB9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EE89-F23B-4331-B08A-509EEE660A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26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8B504-8F90-4F0D-8CA0-202317F68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8A0DB-E661-4B94-9897-1086B23CA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E53-0DB3-438A-B85C-02567AD75848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6047AD-E0C3-4DA4-A87C-4D9876815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B0ACE-0E04-4CF7-A65A-9BE734596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EE89-F23B-4331-B08A-509EEE660A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19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1779D-46D0-41C1-9771-350C4A5E2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E53-0DB3-438A-B85C-02567AD75848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EDD6F-BBAF-43BE-A97B-2201FC657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2035B-52D0-4D73-8B67-E188887EB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EE89-F23B-4331-B08A-509EEE660A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68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992CA-55CD-49D2-BD8F-0FCF052CD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8026B-875A-47FB-8289-92410878C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61AC9-8782-44F6-95BE-2F3DC9086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79D73-C5B8-4DAF-9B76-41170C57A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E53-0DB3-438A-B85C-02567AD75848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D7F0C-3C44-4AA2-8216-C4579BBE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AF67C-4EDE-47CE-AA84-F4F83DCFC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EE89-F23B-4331-B08A-509EEE660A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375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7EF35-3847-4867-8186-2C5459F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AFC21-75C6-4503-ACD0-9D9DAF9A9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36EA2-205C-4BC0-B6EF-C2C3CE6F1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053C92-D256-40FA-B56D-6B9DDA35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EE53-0DB3-438A-B85C-02567AD75848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D9806-3C79-4099-8B19-681126798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3E550-69B0-40F0-B6C1-DC670045A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8EE89-F23B-4331-B08A-509EEE660A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57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86498-928F-423B-9563-D57C2543F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522B2-D929-40DE-AF79-783F19647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6A0A9-EAFE-4948-A761-45FED25AE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5EE53-0DB3-438A-B85C-02567AD75848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F6A1D-4F18-472F-90F7-0F3F23197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45DA2-A5E9-4053-B309-EE6AF3977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8EE89-F23B-4331-B08A-509EEE660A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006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335B8148-CD32-4B0C-93F5-2CEB25D5FA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83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BF7D9565-6206-4B6D-9B54-4E8287CBC1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729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B118EA07-BEC2-4090-818C-8ED22B0AAC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378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81B43EC4-0AED-4259-AD76-83CFE0AC07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300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48116417-9AEC-44D8-B241-62E9993E16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271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5A9E1A77-2F34-444B-B883-40DBB0BCDB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86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CC8FEAE7-BC5F-4A2A-BF26-3113CEF49F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756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9E173B45-50D1-4738-A3D7-BE81F6B2DC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9303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E4455727-E375-4739-8B5E-1643EE036D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4757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662245DE-7729-45E1-90B9-C899C0B1AC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887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29C2E53C-3604-44E9-8233-C4E06EBFCE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159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800C6B40-12C5-4C9A-B736-A5959503CC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41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97AF6062-A061-4D45-93E2-5FEE3721F8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928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A32FD095-5965-4F68-B3C9-29BDA5F74E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113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4561BEC7-EA33-4D7B-87AD-652C352583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006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8FE331A5-8D1B-4254-AF93-DC3D8F6325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4364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AD8B2C95-E1AF-493C-BE66-6AE7DC3936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9516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F59EECAD-81BD-4576-8BCA-25513C983F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720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7F660957-2208-4450-83D1-A7B35DC059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6055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25F01B3C-9A40-44E3-9B08-5FE3779A65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0693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987F2D93-8CCC-4E0A-ADD0-80B4A50FB4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501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4717C946-5E23-4C2B-873F-7DAEF04DB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743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C4D3E892-DDD2-4D7F-90B3-62AB27CD21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29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52600C4C-FB23-4B67-8BEF-A7E43DE37B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2703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4B85D076-BF4C-4CA5-B488-4A07EF14C8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225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E80127E8-8E30-4B05-B168-7F295FF7D6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840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762E44D0-C084-4E0D-98EF-7A746248D2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8859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EAF67503-9F28-4BE4-A42A-85BF95E2BC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7361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9C7A22BA-E2D2-4EB5-8125-FAD04CE81B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1563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F99F4CD2-FE89-4C24-8827-58150F1B4D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3308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70B1749E-CA3A-4223-AE92-483B5A898F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5470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2F8A8385-9D49-4A29-867E-BF07517A0B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251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04E02ADB-5A1A-4CC3-B201-2F353509DB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280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DA37BE8B-0B87-4579-AFF1-4155DC0A39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1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B32692F9-EEF1-4D72-A065-1417A6C968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262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B4AFD453-8712-4D49-9144-7F9791B315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5768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0BEE11A4-D7C2-466E-B666-FC05BFA4F2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0302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2">
            <a:extLst>
              <a:ext uri="{FF2B5EF4-FFF2-40B4-BE49-F238E27FC236}">
                <a16:creationId xmlns:a16="http://schemas.microsoft.com/office/drawing/2014/main" id="{16F47EB1-E2CB-4309-B751-0AC70C7E1F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4429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id="{2DE4A2BD-BDEF-4FA8-9DAD-9E4482A0B7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7689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4">
            <a:extLst>
              <a:ext uri="{FF2B5EF4-FFF2-40B4-BE49-F238E27FC236}">
                <a16:creationId xmlns:a16="http://schemas.microsoft.com/office/drawing/2014/main" id="{4EDFE042-C7AB-41C4-B83D-09D28F7A70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7490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id="{59713ED9-F7C1-4F44-8EE3-6B3FC4AD5C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7510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6">
            <a:extLst>
              <a:ext uri="{FF2B5EF4-FFF2-40B4-BE49-F238E27FC236}">
                <a16:creationId xmlns:a16="http://schemas.microsoft.com/office/drawing/2014/main" id="{0AC0F262-48FC-4B12-8ADC-0CBE9BC0C3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001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id="{578618F8-E3B7-4D82-9FF3-F55AF245C4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0640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8">
            <a:extLst>
              <a:ext uri="{FF2B5EF4-FFF2-40B4-BE49-F238E27FC236}">
                <a16:creationId xmlns:a16="http://schemas.microsoft.com/office/drawing/2014/main" id="{6B113615-331B-4EA5-BE08-343E0CFEE0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6978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9">
            <a:extLst>
              <a:ext uri="{FF2B5EF4-FFF2-40B4-BE49-F238E27FC236}">
                <a16:creationId xmlns:a16="http://schemas.microsoft.com/office/drawing/2014/main" id="{5339C450-D886-485D-AFAD-0B4D479BC4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25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90834415-ACC4-492A-94B0-73DEB5CAE4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6790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0">
            <a:extLst>
              <a:ext uri="{FF2B5EF4-FFF2-40B4-BE49-F238E27FC236}">
                <a16:creationId xmlns:a16="http://schemas.microsoft.com/office/drawing/2014/main" id="{53A09FD6-D591-463F-BB83-8E8E73CFC9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8231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1">
            <a:extLst>
              <a:ext uri="{FF2B5EF4-FFF2-40B4-BE49-F238E27FC236}">
                <a16:creationId xmlns:a16="http://schemas.microsoft.com/office/drawing/2014/main" id="{6C39F113-A40A-42D1-8B03-547590EF97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9905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2">
            <a:extLst>
              <a:ext uri="{FF2B5EF4-FFF2-40B4-BE49-F238E27FC236}">
                <a16:creationId xmlns:a16="http://schemas.microsoft.com/office/drawing/2014/main" id="{F4D5664F-3701-4097-A291-4723EABF24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6070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3">
            <a:extLst>
              <a:ext uri="{FF2B5EF4-FFF2-40B4-BE49-F238E27FC236}">
                <a16:creationId xmlns:a16="http://schemas.microsoft.com/office/drawing/2014/main" id="{1D91725C-A45C-42E2-9CA5-C83C332187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5394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4">
            <a:extLst>
              <a:ext uri="{FF2B5EF4-FFF2-40B4-BE49-F238E27FC236}">
                <a16:creationId xmlns:a16="http://schemas.microsoft.com/office/drawing/2014/main" id="{9BA7D705-5DDA-4127-B37D-FE1C1543FC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9714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5">
            <a:extLst>
              <a:ext uri="{FF2B5EF4-FFF2-40B4-BE49-F238E27FC236}">
                <a16:creationId xmlns:a16="http://schemas.microsoft.com/office/drawing/2014/main" id="{DA02EC79-D857-4D3D-A290-E09EB49E96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6741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6">
            <a:extLst>
              <a:ext uri="{FF2B5EF4-FFF2-40B4-BE49-F238E27FC236}">
                <a16:creationId xmlns:a16="http://schemas.microsoft.com/office/drawing/2014/main" id="{0F247B50-BA94-4AF7-AC87-9F474A895B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848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7">
            <a:extLst>
              <a:ext uri="{FF2B5EF4-FFF2-40B4-BE49-F238E27FC236}">
                <a16:creationId xmlns:a16="http://schemas.microsoft.com/office/drawing/2014/main" id="{E7B5C55B-07B9-4961-B372-B8403E2CDA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4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390E469C-679C-4D2F-BD5E-B01B3196A2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50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0CBC43C3-57DF-4642-917A-1BC3C76C61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27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57210342-0FC7-4521-A90C-D13BCEE663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25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6B6D4ECA-5EB2-46BD-AD27-F346D7962A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11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4122224F-0D09-474F-99E3-D5ACDE26D8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62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24762797-B8B9-40A6-8C20-FA05149111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93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7FE9EE06-F40B-4C06-8DF6-472E254E4B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09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86B61EA5-155A-417C-8A27-E9E10301C5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05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B312DEF9-7A0A-4273-A886-9CCFFC0267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50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423E03AC-A208-4EC6-A4DD-D46A5A374D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18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F9A29FDF-19A0-477E-99E0-40F65FACA3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00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60AE7ACD-E936-44DC-B7D8-EDF6981EB5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24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F616148D-4E75-481F-A51B-8DDF9C244C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6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E81E141A-5DB7-4F8B-9BA4-614D02016D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77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E3861F2F-BEC0-4E2F-AADC-F40031AE2E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21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51B1297F-F293-4568-8689-C3DA685DA5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4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ED22467F-44C8-4C3E-AC06-8E41989EFC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14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BD7AA33A-B97D-48D5-B1BE-F1D85C1927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26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38DC39CE-DB46-4A3A-94E1-832F5F2B94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81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9069B381-1A2C-4749-85FD-37FEDD1AB7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61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1815C82C-8DAA-46EA-83DD-0F2E24F30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33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652CDFFB-2C3E-4C4C-8EE2-77C27EA11C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7FC80D4E-4FBB-4936-A081-8EA73DD3C9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87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F57EEF8F-D298-4FC4-B912-CB9A4BE2D0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19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09281645-C040-418F-A0CE-39F0A21936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1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F76C252D-B1CD-4CFE-9188-3807B2F68D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06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C9296307-1432-4CBF-8A2E-01E6740E7B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54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F163A8B3-7199-4FC0-88C8-18856B8BD0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998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0A18B330-42B6-4CD2-96F7-92E4F980D4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57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6AA73A57-AF69-4534-BC3C-FBB016F036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09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7C565045-ED72-4753-8089-0508BD4E89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99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A431CA7B-FAC9-47D2-B945-DC5C73AC33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33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3FA2C1C1-5C90-4D2F-9244-5651EFBD0A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360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60CC7BF3-0E9D-4E00-97E1-E245CE1DD1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3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75041441-8B1C-4048-A813-43B3299760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31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6A71E9B8-A863-47DA-99A2-DF9C0859ED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922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32A4B7A5-86D7-4436-B140-81B889BCDE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771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03EE5E95-8A94-441C-AA6B-2422D2586E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3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9AE81CBB-F36E-4F1A-928E-A1BDF60894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570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F2C36CE5-15A7-41D1-A2E3-25DC8B7813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360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C1669E58-1BF1-4E99-95E6-2B30E79E22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705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42955C87-25EF-4B90-9506-B6983B8D82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462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9E65E3E7-3312-488F-BF5E-61E7E043CF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2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DEA3C367-DF44-4AD1-B764-078E924371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42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0273C895-E8FD-47B0-9158-4AA0FD72AF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732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BA4A0C2F-1BC9-43D5-BF39-2EBE5FDBF0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5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581C0B5D-533D-44B1-A01E-CFECE43A09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835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48D34906-E3C5-4BF2-BA13-E2A471658A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588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F8DFC578-D3F7-43D2-B907-1D3C7FEB2F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85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5110644C-A0D2-4E86-8FBC-ABBB88A4E2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743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2777F62D-E59C-4E92-B389-B9DF17CB3B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205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246F81AC-44B5-4294-8EC2-0B9BBB9FFF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350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832EA0BD-8C33-45B5-B03E-09BBE22FA1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993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AE2BBF44-5A17-4AC6-B99F-6DF5B9E4E3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378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3A368516-25C3-4F60-9FFD-9A97EB934B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993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D739688B-EC77-4BAC-8092-8AC471B7BA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517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418A9445-0BEC-46B7-A367-82A585E26C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867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CB488966-9B99-4024-B63C-F4184B7E29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874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A5A2496D-F482-4B01-9AC7-327D30AC32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871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F9A45340-536F-4E0E-8FDB-12B3B61F04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4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9DFFE84E-0887-40D7-9DE4-C6E414A7CE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417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73B2B3AA-7641-4270-9C22-3FB9DD113A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591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B5FEF144-CAC4-4707-81EC-FD85823D4E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124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A0569D66-DA2C-4400-B923-760E50BAA6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977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97CD1F9D-4B16-4C48-A41F-5D651A6EE4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765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FB379D14-7ACC-4101-8993-64F29FD4B5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231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80875917-0B33-465F-9620-F01C5F20FD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858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35636488-FE07-47C4-9FB1-40ED8FE570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042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100DFB4E-81A3-47B3-A150-DE724E6541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683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B22AB39B-1615-4521-92DD-A6FB1DF8BE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487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E2889B9E-26A1-4A2D-951C-B081B52E96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76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EF986160-A3A0-45F9-8B86-B407C31370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569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2EE76DFA-12F7-47E8-BBAE-96F7A921D0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21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31F9E5A6-D0CF-4E48-A640-604BE4D77D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937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A25E4DA3-6A31-4C48-AA2C-8605704098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604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1B205F24-D234-46E1-AE49-46ACC2DB77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59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F7CD4FC6-F2F0-489D-A0AC-7801AC4F2E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750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D5140639-B52C-4E52-85F3-74085AF296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345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C8A8AA2C-DB27-488D-A3D5-CB08EC219F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473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D78E6384-EC67-409F-B5FD-F24F982C5A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785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45EBE015-4B0D-4C39-AD49-4A0EB78833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378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BA0C0FAC-0A6A-46AC-8B25-C3FD2B0D4A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53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7B49B3F2-DC45-4C22-84F6-6ABA328864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815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30338C1E-6CE1-47C8-B75A-6DFD9A0072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150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6C946E64-E8E4-4CD2-9F51-4C27B0FE8C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02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746741EE-E1E1-4A4A-8D3D-DB6FDBFDB1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682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57EC9E66-4C84-40F5-9ED3-ADB477A831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640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AC71D45A-D754-4DD4-BD73-A72C6E8E11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983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E393C6AA-8745-4817-99B9-F705402401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12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43B76908-D29C-406F-B826-B0D6EAB744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042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4D71A894-E885-4007-AABB-6069EF3A82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004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81AFBF8C-B9D8-4176-83A4-AB228A2739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349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E4DFF4DF-51E7-4CDA-9933-8579AFB1FD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03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Matthieu DEPUYDT</cp:lastModifiedBy>
  <cp:revision>1</cp:revision>
  <dcterms:created xsi:type="dcterms:W3CDTF">2021-08-31T16:07:38Z</dcterms:created>
  <dcterms:modified xsi:type="dcterms:W3CDTF">2021-08-31T16:08:45Z</dcterms:modified>
</cp:coreProperties>
</file>