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0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76" autoAdjust="0"/>
    <p:restoredTop sz="96197"/>
  </p:normalViewPr>
  <p:slideViewPr>
    <p:cSldViewPr showGuides="1">
      <p:cViewPr varScale="1">
        <p:scale>
          <a:sx n="131" d="100"/>
          <a:sy n="131" d="100"/>
        </p:scale>
        <p:origin x="152" y="103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13/01/2025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1/13/2025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9555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  <p:sldLayoutId id="2147483666" r:id="rId5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B834477-27D3-E420-BF53-9B48978E67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BFA3F-7800-5305-9F9D-D08A01C7B83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FB8254-9F18-720D-6AB9-4A1E92FB21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9D44E6-4AC2-75F2-261B-399EA64F7B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220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379467-758D-49AF-9F9E-1C26E65138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A5A98-297F-4C9F-846A-FA7A7E3FD8D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2566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50</TotalTime>
  <Words>0</Words>
  <Application>Microsoft Office PowerPoint</Application>
  <PresentationFormat>On-screen Show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ESC_PPT_Light_220817-16-9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Elodie BENANI</cp:lastModifiedBy>
  <cp:revision>20</cp:revision>
  <dcterms:created xsi:type="dcterms:W3CDTF">2021-07-16T09:19:14Z</dcterms:created>
  <dcterms:modified xsi:type="dcterms:W3CDTF">2025-01-13T14:48:06Z</dcterms:modified>
</cp:coreProperties>
</file>