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907" autoAdjust="0"/>
    <p:restoredTop sz="96197"/>
  </p:normalViewPr>
  <p:slideViewPr>
    <p:cSldViewPr showGuides="1">
      <p:cViewPr varScale="1">
        <p:scale>
          <a:sx n="117" d="100"/>
          <a:sy n="117" d="100"/>
        </p:scale>
        <p:origin x="168" y="856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27/11/2024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11/27/24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52</TotalTime>
  <Words>0</Words>
  <Application>Microsoft Macintosh PowerPoint</Application>
  <PresentationFormat>Affichage à l'écran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ESC_PPT_Light_220817-16-9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denis</cp:lastModifiedBy>
  <cp:revision>18</cp:revision>
  <dcterms:created xsi:type="dcterms:W3CDTF">2021-07-16T09:19:14Z</dcterms:created>
  <dcterms:modified xsi:type="dcterms:W3CDTF">2024-11-27T10:19:44Z</dcterms:modified>
</cp:coreProperties>
</file>