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B1F41-A4DE-147F-7E55-52C00FC3E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D1A274-B16A-3D9E-C9A3-689468800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2D387-753B-C789-8C6B-532BBE7F7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0EF3-DA26-4FD3-84EC-5615B2E9FC9B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1F225-30A9-1D57-B0CA-51FC8EB2D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33BE4-1BC2-3D0D-36CC-69F99881E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AD7D-5C7F-4085-AF59-DEE47EC1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25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50B2-14E8-510B-AEAB-FC89F81A3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54D75-20E9-0A9B-249F-074C30C35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04ED0-736A-DCAA-A384-F89EF7E28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0EF3-DA26-4FD3-84EC-5615B2E9FC9B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860E1-73A6-6078-BE4C-0BF0591A1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5BEFF-6764-844F-ECF0-D6AA67135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AD7D-5C7F-4085-AF59-DEE47EC1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514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21C28-3C2A-8EA9-96EA-A84AB1A060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0C24E-5BEC-FA27-FCE0-59CFC1E74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4F4C2-1AFE-CC83-BEB5-10EB31BD8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0EF3-DA26-4FD3-84EC-5615B2E9FC9B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97A39-F3A9-B877-5AAE-4FF4C919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16BC7-9AA8-689F-F505-7EA6F0E3E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AD7D-5C7F-4085-AF59-DEE47EC1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40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FD783-CA21-070E-EF98-9472743B7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66EC4-0261-B326-60A9-2F36B7D1E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870E-C4F9-6A82-35E8-68EAF5FC5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0EF3-DA26-4FD3-84EC-5615B2E9FC9B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D79BF-E874-0135-B7D0-EB7B366B4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E7DAF-0B91-CB5C-D2D2-4FF2350E4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AD7D-5C7F-4085-AF59-DEE47EC1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44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F74D1-73FB-59B8-E8BA-CB9BB4A0C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8B0B4-661B-A814-5EFD-512E9D62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80464-026E-50EB-2BAB-CDC04AC6A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0EF3-DA26-4FD3-84EC-5615B2E9FC9B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3F231-E199-A624-8EDE-AD25BE2FD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B27A9-76A2-4C9C-E26D-D891E590A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AD7D-5C7F-4085-AF59-DEE47EC1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131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C2A48-26B6-311B-FC8C-C2B57F871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60857-2D5B-B996-7D3C-1AB1CD60E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D8A88-AD2D-A088-6C23-FF315BD61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19697-720E-B718-081F-6A66166D6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0EF3-DA26-4FD3-84EC-5615B2E9FC9B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A3D91-470E-3B57-8699-8E53D46E0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CDF54-0F46-318D-0FAB-CEA269DF5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AD7D-5C7F-4085-AF59-DEE47EC1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42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0F12B-5AE7-3437-5AE2-370EE5880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7687A-1D02-8075-3978-C067F7DF5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A7973-D304-04F3-1F45-F6DC857B9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F945D5-885D-A01A-4328-DAAA9FC7E6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54DD4B-8E3E-23B9-1137-99FD6F8C30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8EE5A0-C7E8-CCB4-F476-48EB4E581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0EF3-DA26-4FD3-84EC-5615B2E9FC9B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92258C-3679-3C2A-E09C-82EC9EA20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3202E6-8011-5FA6-0A8D-5F7144A0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AD7D-5C7F-4085-AF59-DEE47EC1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144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04035-CA27-CE34-035B-CD324F9BB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B435BA-10CD-6C3A-F2D7-1A5F19791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0EF3-DA26-4FD3-84EC-5615B2E9FC9B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4EDB8E-38C1-F8C5-5629-216D51901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9C1188-7986-DCC2-E282-980A01DDA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AD7D-5C7F-4085-AF59-DEE47EC1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516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A7500D-FE08-05C6-AA22-B9A14D72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0EF3-DA26-4FD3-84EC-5615B2E9FC9B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8210A6-3BA9-30F9-C443-DFF4841E0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C6738-38D3-1928-56E0-DAEBA0C36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AD7D-5C7F-4085-AF59-DEE47EC1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68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6B238-5158-9183-2D68-9EA2B9589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FF392-DFD5-8A66-A2C0-8AC98E6C6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4206B-4088-F79D-97A9-B93B38362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7DE5B-7BEB-0D62-127A-7D1FAD3CE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0EF3-DA26-4FD3-84EC-5615B2E9FC9B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C9434-71DA-2BB5-5376-772F2F5D6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02B65-8009-C12D-A7FF-2683CEB0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AD7D-5C7F-4085-AF59-DEE47EC1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373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959E8-9AF1-5872-766A-5AC49D8BB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2936BC-69FA-9F1A-2BFD-08DBC8520E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08DA2B-84F2-D605-8F72-0EEB821B1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0E6F8-9E09-CEAB-AB7F-3EF8D4D37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80EF3-DA26-4FD3-84EC-5615B2E9FC9B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847040-B2B3-4553-D6EC-356414F15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AEF36-1DFE-8AB2-BEB6-75828330F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DAD7D-5C7F-4085-AF59-DEE47EC1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648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80570E-A233-7C9B-F1CE-56DD8AB9A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EE574-DFA9-BD0E-A5C0-74BBFE385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06A4B7-2C02-DCA8-7F92-2DE08CB288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80EF3-DA26-4FD3-84EC-5615B2E9FC9B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75E78-B633-B92A-76E7-B76F20FE9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3C888-D030-AE04-F476-A0E0BC84DF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DAD7D-5C7F-4085-AF59-DEE47EC1A1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7612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EMF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">
            <a:extLst>
              <a:ext uri="{FF2B5EF4-FFF2-40B4-BE49-F238E27FC236}">
                <a16:creationId xmlns:a16="http://schemas.microsoft.com/office/drawing/2014/main" id="{4B87FF12-BDFD-EE8A-38B8-AE211D6D9E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251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">
            <a:extLst>
              <a:ext uri="{FF2B5EF4-FFF2-40B4-BE49-F238E27FC236}">
                <a16:creationId xmlns:a16="http://schemas.microsoft.com/office/drawing/2014/main" id="{AC175666-41EA-B039-C746-38634AF362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839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0">
            <a:extLst>
              <a:ext uri="{FF2B5EF4-FFF2-40B4-BE49-F238E27FC236}">
                <a16:creationId xmlns:a16="http://schemas.microsoft.com/office/drawing/2014/main" id="{AA353092-8EBD-8B1F-574C-3AD92B5445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919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1">
            <a:extLst>
              <a:ext uri="{FF2B5EF4-FFF2-40B4-BE49-F238E27FC236}">
                <a16:creationId xmlns:a16="http://schemas.microsoft.com/office/drawing/2014/main" id="{6A958C54-259C-2E7B-0FCC-CF0F2F62A0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72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2">
            <a:extLst>
              <a:ext uri="{FF2B5EF4-FFF2-40B4-BE49-F238E27FC236}">
                <a16:creationId xmlns:a16="http://schemas.microsoft.com/office/drawing/2014/main" id="{EA41428A-FF5A-C62C-D2BB-11FC1552A0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7203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3">
            <a:extLst>
              <a:ext uri="{FF2B5EF4-FFF2-40B4-BE49-F238E27FC236}">
                <a16:creationId xmlns:a16="http://schemas.microsoft.com/office/drawing/2014/main" id="{FD9A60A7-6654-DFA7-813D-9D50BDB537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6554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4">
            <a:extLst>
              <a:ext uri="{FF2B5EF4-FFF2-40B4-BE49-F238E27FC236}">
                <a16:creationId xmlns:a16="http://schemas.microsoft.com/office/drawing/2014/main" id="{349C63A4-22DE-0927-0428-70DAE65195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1561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5">
            <a:extLst>
              <a:ext uri="{FF2B5EF4-FFF2-40B4-BE49-F238E27FC236}">
                <a16:creationId xmlns:a16="http://schemas.microsoft.com/office/drawing/2014/main" id="{3D508BD2-32DA-ABBA-A42C-78A3B02956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4514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6">
            <a:extLst>
              <a:ext uri="{FF2B5EF4-FFF2-40B4-BE49-F238E27FC236}">
                <a16:creationId xmlns:a16="http://schemas.microsoft.com/office/drawing/2014/main" id="{75D96AB6-7DC6-FEF4-F6F4-7EBA23512B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6291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7">
            <a:extLst>
              <a:ext uri="{FF2B5EF4-FFF2-40B4-BE49-F238E27FC236}">
                <a16:creationId xmlns:a16="http://schemas.microsoft.com/office/drawing/2014/main" id="{988142BB-C60B-A5D4-A65A-155DE081CE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0988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8">
            <a:extLst>
              <a:ext uri="{FF2B5EF4-FFF2-40B4-BE49-F238E27FC236}">
                <a16:creationId xmlns:a16="http://schemas.microsoft.com/office/drawing/2014/main" id="{8AF3E5D0-07D4-49A4-7EBB-8B28E2666E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6960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9">
            <a:extLst>
              <a:ext uri="{FF2B5EF4-FFF2-40B4-BE49-F238E27FC236}">
                <a16:creationId xmlns:a16="http://schemas.microsoft.com/office/drawing/2014/main" id="{91889666-8C77-1924-2C06-3ABA19CAA4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49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">
            <a:extLst>
              <a:ext uri="{FF2B5EF4-FFF2-40B4-BE49-F238E27FC236}">
                <a16:creationId xmlns:a16="http://schemas.microsoft.com/office/drawing/2014/main" id="{39AADE41-BF57-5ACA-1320-15B7041A60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9273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0">
            <a:extLst>
              <a:ext uri="{FF2B5EF4-FFF2-40B4-BE49-F238E27FC236}">
                <a16:creationId xmlns:a16="http://schemas.microsoft.com/office/drawing/2014/main" id="{58FF8EAA-D8F1-8598-0FA7-CDA31CD378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1698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1">
            <a:extLst>
              <a:ext uri="{FF2B5EF4-FFF2-40B4-BE49-F238E27FC236}">
                <a16:creationId xmlns:a16="http://schemas.microsoft.com/office/drawing/2014/main" id="{1C1D4BAD-9F98-FF55-E21A-CFAD1E5434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8264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2">
            <a:extLst>
              <a:ext uri="{FF2B5EF4-FFF2-40B4-BE49-F238E27FC236}">
                <a16:creationId xmlns:a16="http://schemas.microsoft.com/office/drawing/2014/main" id="{C671E2F7-6110-66EA-2521-79EA069FC4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9311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3">
            <a:extLst>
              <a:ext uri="{FF2B5EF4-FFF2-40B4-BE49-F238E27FC236}">
                <a16:creationId xmlns:a16="http://schemas.microsoft.com/office/drawing/2014/main" id="{87791588-17A4-0285-77B8-736F8F8281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750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4">
            <a:extLst>
              <a:ext uri="{FF2B5EF4-FFF2-40B4-BE49-F238E27FC236}">
                <a16:creationId xmlns:a16="http://schemas.microsoft.com/office/drawing/2014/main" id="{D5A8B6D4-DCA3-BC46-10E3-CAEBF7598D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6774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5">
            <a:extLst>
              <a:ext uri="{FF2B5EF4-FFF2-40B4-BE49-F238E27FC236}">
                <a16:creationId xmlns:a16="http://schemas.microsoft.com/office/drawing/2014/main" id="{CCF2D328-EE89-4920-9C03-BAD7FA02B7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7196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6">
            <a:extLst>
              <a:ext uri="{FF2B5EF4-FFF2-40B4-BE49-F238E27FC236}">
                <a16:creationId xmlns:a16="http://schemas.microsoft.com/office/drawing/2014/main" id="{7203B9B2-680E-DF7C-F16C-DA745B5820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8602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7">
            <a:extLst>
              <a:ext uri="{FF2B5EF4-FFF2-40B4-BE49-F238E27FC236}">
                <a16:creationId xmlns:a16="http://schemas.microsoft.com/office/drawing/2014/main" id="{4C541273-132F-06F8-08E5-95F5A2F1DB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1749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8">
            <a:extLst>
              <a:ext uri="{FF2B5EF4-FFF2-40B4-BE49-F238E27FC236}">
                <a16:creationId xmlns:a16="http://schemas.microsoft.com/office/drawing/2014/main" id="{702D6AEC-6A75-4978-4F68-E7A286C4B7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4712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9">
            <a:extLst>
              <a:ext uri="{FF2B5EF4-FFF2-40B4-BE49-F238E27FC236}">
                <a16:creationId xmlns:a16="http://schemas.microsoft.com/office/drawing/2014/main" id="{75773739-0986-4694-A019-BA5826A0C9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71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">
            <a:extLst>
              <a:ext uri="{FF2B5EF4-FFF2-40B4-BE49-F238E27FC236}">
                <a16:creationId xmlns:a16="http://schemas.microsoft.com/office/drawing/2014/main" id="{692C1E35-9671-C8A6-F01F-3F83EB5D72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9108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0">
            <a:extLst>
              <a:ext uri="{FF2B5EF4-FFF2-40B4-BE49-F238E27FC236}">
                <a16:creationId xmlns:a16="http://schemas.microsoft.com/office/drawing/2014/main" id="{CEF6E517-E533-0061-C704-B7270FCE05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06613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1">
            <a:extLst>
              <a:ext uri="{FF2B5EF4-FFF2-40B4-BE49-F238E27FC236}">
                <a16:creationId xmlns:a16="http://schemas.microsoft.com/office/drawing/2014/main" id="{23E9CA92-482E-39E5-7C33-A98D6D0224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8524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2">
            <a:extLst>
              <a:ext uri="{FF2B5EF4-FFF2-40B4-BE49-F238E27FC236}">
                <a16:creationId xmlns:a16="http://schemas.microsoft.com/office/drawing/2014/main" id="{9CB6EF94-ACB9-C67E-2A19-F7E36EB43D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42960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3">
            <a:extLst>
              <a:ext uri="{FF2B5EF4-FFF2-40B4-BE49-F238E27FC236}">
                <a16:creationId xmlns:a16="http://schemas.microsoft.com/office/drawing/2014/main" id="{4FB336DE-7882-FCEE-C03A-04AB0CA59E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2558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4">
            <a:extLst>
              <a:ext uri="{FF2B5EF4-FFF2-40B4-BE49-F238E27FC236}">
                <a16:creationId xmlns:a16="http://schemas.microsoft.com/office/drawing/2014/main" id="{45CDB2B4-D278-BCAA-4175-847463471E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1018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5">
            <a:extLst>
              <a:ext uri="{FF2B5EF4-FFF2-40B4-BE49-F238E27FC236}">
                <a16:creationId xmlns:a16="http://schemas.microsoft.com/office/drawing/2014/main" id="{2247BB65-15CA-0910-FA27-B6137A35B8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26723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6">
            <a:extLst>
              <a:ext uri="{FF2B5EF4-FFF2-40B4-BE49-F238E27FC236}">
                <a16:creationId xmlns:a16="http://schemas.microsoft.com/office/drawing/2014/main" id="{8FB13480-FACB-C1D6-6046-2FE9A863BB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3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3">
            <a:extLst>
              <a:ext uri="{FF2B5EF4-FFF2-40B4-BE49-F238E27FC236}">
                <a16:creationId xmlns:a16="http://schemas.microsoft.com/office/drawing/2014/main" id="{35ED2DF1-5E4B-7B99-6AC1-AD14AE880C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04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">
            <a:extLst>
              <a:ext uri="{FF2B5EF4-FFF2-40B4-BE49-F238E27FC236}">
                <a16:creationId xmlns:a16="http://schemas.microsoft.com/office/drawing/2014/main" id="{FA2BA7A0-AE1B-66CA-56ED-BD5872744D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75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">
            <a:extLst>
              <a:ext uri="{FF2B5EF4-FFF2-40B4-BE49-F238E27FC236}">
                <a16:creationId xmlns:a16="http://schemas.microsoft.com/office/drawing/2014/main" id="{87946BC9-9C94-8D5A-5BB0-CB0BE33937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31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">
            <a:extLst>
              <a:ext uri="{FF2B5EF4-FFF2-40B4-BE49-F238E27FC236}">
                <a16:creationId xmlns:a16="http://schemas.microsoft.com/office/drawing/2014/main" id="{63AF7F72-DC28-EDAB-0E4C-1CB39483C0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76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7">
            <a:extLst>
              <a:ext uri="{FF2B5EF4-FFF2-40B4-BE49-F238E27FC236}">
                <a16:creationId xmlns:a16="http://schemas.microsoft.com/office/drawing/2014/main" id="{67964E5A-A935-80E0-24D3-9B522616BE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73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8">
            <a:extLst>
              <a:ext uri="{FF2B5EF4-FFF2-40B4-BE49-F238E27FC236}">
                <a16:creationId xmlns:a16="http://schemas.microsoft.com/office/drawing/2014/main" id="{297481EC-FDEE-61F9-BABD-3BB557E2E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25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9">
            <a:extLst>
              <a:ext uri="{FF2B5EF4-FFF2-40B4-BE49-F238E27FC236}">
                <a16:creationId xmlns:a16="http://schemas.microsoft.com/office/drawing/2014/main" id="{56B40A26-29BC-F45D-F514-528C703FF6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06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">
            <a:extLst>
              <a:ext uri="{FF2B5EF4-FFF2-40B4-BE49-F238E27FC236}">
                <a16:creationId xmlns:a16="http://schemas.microsoft.com/office/drawing/2014/main" id="{E1D243BC-6196-1D78-D5FF-7FBC2135EF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43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0">
            <a:extLst>
              <a:ext uri="{FF2B5EF4-FFF2-40B4-BE49-F238E27FC236}">
                <a16:creationId xmlns:a16="http://schemas.microsoft.com/office/drawing/2014/main" id="{12945DCE-25E2-A59F-9365-736FB5F68F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03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">
            <a:extLst>
              <a:ext uri="{FF2B5EF4-FFF2-40B4-BE49-F238E27FC236}">
                <a16:creationId xmlns:a16="http://schemas.microsoft.com/office/drawing/2014/main" id="{81EA21A7-8A4A-C23B-086B-1FF526E45E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792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2">
            <a:extLst>
              <a:ext uri="{FF2B5EF4-FFF2-40B4-BE49-F238E27FC236}">
                <a16:creationId xmlns:a16="http://schemas.microsoft.com/office/drawing/2014/main" id="{6A2BD708-A6CE-0057-B83D-6DC8B44F2A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10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">
            <a:extLst>
              <a:ext uri="{FF2B5EF4-FFF2-40B4-BE49-F238E27FC236}">
                <a16:creationId xmlns:a16="http://schemas.microsoft.com/office/drawing/2014/main" id="{50B7F214-4D01-8FCA-C98D-B33A33FFDB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58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">
            <a:extLst>
              <a:ext uri="{FF2B5EF4-FFF2-40B4-BE49-F238E27FC236}">
                <a16:creationId xmlns:a16="http://schemas.microsoft.com/office/drawing/2014/main" id="{99EA1704-AEE0-E177-F010-BC85B845A7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8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5">
            <a:extLst>
              <a:ext uri="{FF2B5EF4-FFF2-40B4-BE49-F238E27FC236}">
                <a16:creationId xmlns:a16="http://schemas.microsoft.com/office/drawing/2014/main" id="{68A77F17-4B6F-DCB4-41D2-A64281BC29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89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">
            <a:extLst>
              <a:ext uri="{FF2B5EF4-FFF2-40B4-BE49-F238E27FC236}">
                <a16:creationId xmlns:a16="http://schemas.microsoft.com/office/drawing/2014/main" id="{0F8B2F73-9C6B-3187-A721-780A7CA8D5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95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7">
            <a:extLst>
              <a:ext uri="{FF2B5EF4-FFF2-40B4-BE49-F238E27FC236}">
                <a16:creationId xmlns:a16="http://schemas.microsoft.com/office/drawing/2014/main" id="{709D2120-701B-9365-C5CE-DCBD7277A6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37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8">
            <a:extLst>
              <a:ext uri="{FF2B5EF4-FFF2-40B4-BE49-F238E27FC236}">
                <a16:creationId xmlns:a16="http://schemas.microsoft.com/office/drawing/2014/main" id="{0472B3C9-27A8-9947-D15B-3D144BE5F0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199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9">
            <a:extLst>
              <a:ext uri="{FF2B5EF4-FFF2-40B4-BE49-F238E27FC236}">
                <a16:creationId xmlns:a16="http://schemas.microsoft.com/office/drawing/2014/main" id="{2B93F88C-0E14-5554-1CA6-323DC5C6B6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58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FF128E49-0284-1165-F251-4A69687CCC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83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0">
            <a:extLst>
              <a:ext uri="{FF2B5EF4-FFF2-40B4-BE49-F238E27FC236}">
                <a16:creationId xmlns:a16="http://schemas.microsoft.com/office/drawing/2014/main" id="{9FE9CF22-2B16-D6AB-7424-92880E9C55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93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1">
            <a:extLst>
              <a:ext uri="{FF2B5EF4-FFF2-40B4-BE49-F238E27FC236}">
                <a16:creationId xmlns:a16="http://schemas.microsoft.com/office/drawing/2014/main" id="{B6EC345A-E232-8F4B-E09D-1D4CC6A0FD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69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">
            <a:extLst>
              <a:ext uri="{FF2B5EF4-FFF2-40B4-BE49-F238E27FC236}">
                <a16:creationId xmlns:a16="http://schemas.microsoft.com/office/drawing/2014/main" id="{1F29A757-59B1-1941-0DBA-C9636CACCA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42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3">
            <a:extLst>
              <a:ext uri="{FF2B5EF4-FFF2-40B4-BE49-F238E27FC236}">
                <a16:creationId xmlns:a16="http://schemas.microsoft.com/office/drawing/2014/main" id="{F5CD8667-D2F5-3478-2A85-3489573B7F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53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">
            <a:extLst>
              <a:ext uri="{FF2B5EF4-FFF2-40B4-BE49-F238E27FC236}">
                <a16:creationId xmlns:a16="http://schemas.microsoft.com/office/drawing/2014/main" id="{945BF91E-3CD1-92F1-E58E-28C7354F68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21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5">
            <a:extLst>
              <a:ext uri="{FF2B5EF4-FFF2-40B4-BE49-F238E27FC236}">
                <a16:creationId xmlns:a16="http://schemas.microsoft.com/office/drawing/2014/main" id="{55599B4A-38D0-6B27-3E96-B4CFD96350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415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6">
            <a:extLst>
              <a:ext uri="{FF2B5EF4-FFF2-40B4-BE49-F238E27FC236}">
                <a16:creationId xmlns:a16="http://schemas.microsoft.com/office/drawing/2014/main" id="{37AFA5FE-37D3-D003-2BD4-1B500F87AB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35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4E6E2CC4-E1DF-EEA6-8AB9-9410A256FB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18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8">
            <a:extLst>
              <a:ext uri="{FF2B5EF4-FFF2-40B4-BE49-F238E27FC236}">
                <a16:creationId xmlns:a16="http://schemas.microsoft.com/office/drawing/2014/main" id="{A1A95E26-9806-5C09-EED4-3BC5C88009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97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9">
            <a:extLst>
              <a:ext uri="{FF2B5EF4-FFF2-40B4-BE49-F238E27FC236}">
                <a16:creationId xmlns:a16="http://schemas.microsoft.com/office/drawing/2014/main" id="{97D96831-A016-5CA0-3E03-8C39172F41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31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">
            <a:extLst>
              <a:ext uri="{FF2B5EF4-FFF2-40B4-BE49-F238E27FC236}">
                <a16:creationId xmlns:a16="http://schemas.microsoft.com/office/drawing/2014/main" id="{CC9620DD-3867-28D3-D694-382D361901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556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9DBC0F79-CA29-9F5D-075F-9DB7CEE01A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119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1">
            <a:extLst>
              <a:ext uri="{FF2B5EF4-FFF2-40B4-BE49-F238E27FC236}">
                <a16:creationId xmlns:a16="http://schemas.microsoft.com/office/drawing/2014/main" id="{45E502D0-EBCA-CA65-A05A-0C14D635C2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61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2">
            <a:extLst>
              <a:ext uri="{FF2B5EF4-FFF2-40B4-BE49-F238E27FC236}">
                <a16:creationId xmlns:a16="http://schemas.microsoft.com/office/drawing/2014/main" id="{EF7F804F-9B13-1446-502F-3CAFD0820E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4785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">
            <a:extLst>
              <a:ext uri="{FF2B5EF4-FFF2-40B4-BE49-F238E27FC236}">
                <a16:creationId xmlns:a16="http://schemas.microsoft.com/office/drawing/2014/main" id="{DB061CFE-F3A7-B305-AD27-8333D6161D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887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4">
            <a:extLst>
              <a:ext uri="{FF2B5EF4-FFF2-40B4-BE49-F238E27FC236}">
                <a16:creationId xmlns:a16="http://schemas.microsoft.com/office/drawing/2014/main" id="{BD6F1D03-0433-FBAD-E18B-73652E9CAF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917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0B35744A-7E97-7DBA-2708-5545D72B22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565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1D34DAF9-3E9E-27F2-B950-AE767E7C51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4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7">
            <a:extLst>
              <a:ext uri="{FF2B5EF4-FFF2-40B4-BE49-F238E27FC236}">
                <a16:creationId xmlns:a16="http://schemas.microsoft.com/office/drawing/2014/main" id="{C89368D8-A529-869D-6BAB-74AED6BA1D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78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8">
            <a:extLst>
              <a:ext uri="{FF2B5EF4-FFF2-40B4-BE49-F238E27FC236}">
                <a16:creationId xmlns:a16="http://schemas.microsoft.com/office/drawing/2014/main" id="{CAD6D495-5FBB-74C3-13B6-DE5BCBFD42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173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9">
            <a:extLst>
              <a:ext uri="{FF2B5EF4-FFF2-40B4-BE49-F238E27FC236}">
                <a16:creationId xmlns:a16="http://schemas.microsoft.com/office/drawing/2014/main" id="{F7CB4EDF-C3AD-E08E-4735-03BDA5B96DF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32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">
            <a:extLst>
              <a:ext uri="{FF2B5EF4-FFF2-40B4-BE49-F238E27FC236}">
                <a16:creationId xmlns:a16="http://schemas.microsoft.com/office/drawing/2014/main" id="{31EA2B0D-26CF-5A3E-8CCE-8E2170CFAC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061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0">
            <a:extLst>
              <a:ext uri="{FF2B5EF4-FFF2-40B4-BE49-F238E27FC236}">
                <a16:creationId xmlns:a16="http://schemas.microsoft.com/office/drawing/2014/main" id="{A5BB2E64-78BA-E13C-4E41-A122DD8342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549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1">
            <a:extLst>
              <a:ext uri="{FF2B5EF4-FFF2-40B4-BE49-F238E27FC236}">
                <a16:creationId xmlns:a16="http://schemas.microsoft.com/office/drawing/2014/main" id="{A4807FEB-D468-3057-A139-BC56B5A6B4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43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2">
            <a:extLst>
              <a:ext uri="{FF2B5EF4-FFF2-40B4-BE49-F238E27FC236}">
                <a16:creationId xmlns:a16="http://schemas.microsoft.com/office/drawing/2014/main" id="{9B734BB9-70F0-E694-3DEA-6DF243986C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748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3">
            <a:extLst>
              <a:ext uri="{FF2B5EF4-FFF2-40B4-BE49-F238E27FC236}">
                <a16:creationId xmlns:a16="http://schemas.microsoft.com/office/drawing/2014/main" id="{3D13CCA4-B037-EE3E-FA8A-1B0DE871AD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156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4">
            <a:extLst>
              <a:ext uri="{FF2B5EF4-FFF2-40B4-BE49-F238E27FC236}">
                <a16:creationId xmlns:a16="http://schemas.microsoft.com/office/drawing/2014/main" id="{B9E216B5-A218-2C88-7429-94831CEAC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392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5">
            <a:extLst>
              <a:ext uri="{FF2B5EF4-FFF2-40B4-BE49-F238E27FC236}">
                <a16:creationId xmlns:a16="http://schemas.microsoft.com/office/drawing/2014/main" id="{9158DEC9-8EFF-3C0F-133F-0437FAFAFC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087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6">
            <a:extLst>
              <a:ext uri="{FF2B5EF4-FFF2-40B4-BE49-F238E27FC236}">
                <a16:creationId xmlns:a16="http://schemas.microsoft.com/office/drawing/2014/main" id="{EA834D7C-28AC-C983-F293-41057F4E66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562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7">
            <a:extLst>
              <a:ext uri="{FF2B5EF4-FFF2-40B4-BE49-F238E27FC236}">
                <a16:creationId xmlns:a16="http://schemas.microsoft.com/office/drawing/2014/main" id="{BB53F1F9-B888-6919-4CA1-1D1F10426B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1527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8">
            <a:extLst>
              <a:ext uri="{FF2B5EF4-FFF2-40B4-BE49-F238E27FC236}">
                <a16:creationId xmlns:a16="http://schemas.microsoft.com/office/drawing/2014/main" id="{4EAB6394-5613-69DF-BFC3-05262A9DC2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257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9">
            <a:extLst>
              <a:ext uri="{FF2B5EF4-FFF2-40B4-BE49-F238E27FC236}">
                <a16:creationId xmlns:a16="http://schemas.microsoft.com/office/drawing/2014/main" id="{8724CCB3-F45B-95F4-6EC2-7E9BF0D938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7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521293FD-AA21-A1A7-9C7F-4517E9A027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863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0">
            <a:extLst>
              <a:ext uri="{FF2B5EF4-FFF2-40B4-BE49-F238E27FC236}">
                <a16:creationId xmlns:a16="http://schemas.microsoft.com/office/drawing/2014/main" id="{597A6112-FD22-AB62-1883-7502348632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503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1">
            <a:extLst>
              <a:ext uri="{FF2B5EF4-FFF2-40B4-BE49-F238E27FC236}">
                <a16:creationId xmlns:a16="http://schemas.microsoft.com/office/drawing/2014/main" id="{EBB598F8-9D45-B706-1C6E-E9F20BF6BC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64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2">
            <a:extLst>
              <a:ext uri="{FF2B5EF4-FFF2-40B4-BE49-F238E27FC236}">
                <a16:creationId xmlns:a16="http://schemas.microsoft.com/office/drawing/2014/main" id="{1226E00A-9B3E-6C14-63BB-DAF638A0D6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376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3">
            <a:extLst>
              <a:ext uri="{FF2B5EF4-FFF2-40B4-BE49-F238E27FC236}">
                <a16:creationId xmlns:a16="http://schemas.microsoft.com/office/drawing/2014/main" id="{24B614A0-084A-83ED-BC57-830A1272E8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660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4">
            <a:extLst>
              <a:ext uri="{FF2B5EF4-FFF2-40B4-BE49-F238E27FC236}">
                <a16:creationId xmlns:a16="http://schemas.microsoft.com/office/drawing/2014/main" id="{BDC8916B-F4AE-DAF1-8924-4CBA25CEEF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9445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5">
            <a:extLst>
              <a:ext uri="{FF2B5EF4-FFF2-40B4-BE49-F238E27FC236}">
                <a16:creationId xmlns:a16="http://schemas.microsoft.com/office/drawing/2014/main" id="{9B8E00C9-AAC5-903D-1295-C7986929AE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225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6">
            <a:extLst>
              <a:ext uri="{FF2B5EF4-FFF2-40B4-BE49-F238E27FC236}">
                <a16:creationId xmlns:a16="http://schemas.microsoft.com/office/drawing/2014/main" id="{7C17CD0A-80DA-B220-ECB0-123CE3B324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968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7">
            <a:extLst>
              <a:ext uri="{FF2B5EF4-FFF2-40B4-BE49-F238E27FC236}">
                <a16:creationId xmlns:a16="http://schemas.microsoft.com/office/drawing/2014/main" id="{318F0FAE-BC5E-C51E-9915-8F50C1CD2A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87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8">
            <a:extLst>
              <a:ext uri="{FF2B5EF4-FFF2-40B4-BE49-F238E27FC236}">
                <a16:creationId xmlns:a16="http://schemas.microsoft.com/office/drawing/2014/main" id="{25DFA424-F5F9-2B91-DEE2-993A3DF262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961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9">
            <a:extLst>
              <a:ext uri="{FF2B5EF4-FFF2-40B4-BE49-F238E27FC236}">
                <a16:creationId xmlns:a16="http://schemas.microsoft.com/office/drawing/2014/main" id="{D0BDFB91-A728-4700-1E7C-390989F4EF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28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">
            <a:extLst>
              <a:ext uri="{FF2B5EF4-FFF2-40B4-BE49-F238E27FC236}">
                <a16:creationId xmlns:a16="http://schemas.microsoft.com/office/drawing/2014/main" id="{A533F6C0-B512-73A0-0B5D-F414F1BB9A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381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0">
            <a:extLst>
              <a:ext uri="{FF2B5EF4-FFF2-40B4-BE49-F238E27FC236}">
                <a16:creationId xmlns:a16="http://schemas.microsoft.com/office/drawing/2014/main" id="{F8E8AE35-9A04-F5FC-C01E-D3967AE69F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472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909201B1-6A67-7FC5-CD1B-C14A0732DB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572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2">
            <a:extLst>
              <a:ext uri="{FF2B5EF4-FFF2-40B4-BE49-F238E27FC236}">
                <a16:creationId xmlns:a16="http://schemas.microsoft.com/office/drawing/2014/main" id="{52AC9A1B-FD1E-87A6-9809-8F6A188200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737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3">
            <a:extLst>
              <a:ext uri="{FF2B5EF4-FFF2-40B4-BE49-F238E27FC236}">
                <a16:creationId xmlns:a16="http://schemas.microsoft.com/office/drawing/2014/main" id="{29A9CA0F-7398-8C70-C34A-A716D6165C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207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4">
            <a:extLst>
              <a:ext uri="{FF2B5EF4-FFF2-40B4-BE49-F238E27FC236}">
                <a16:creationId xmlns:a16="http://schemas.microsoft.com/office/drawing/2014/main" id="{296DCC9C-93D1-FA18-8498-DBD2EFCA06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604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5">
            <a:extLst>
              <a:ext uri="{FF2B5EF4-FFF2-40B4-BE49-F238E27FC236}">
                <a16:creationId xmlns:a16="http://schemas.microsoft.com/office/drawing/2014/main" id="{7492285B-C252-7191-C9A6-D5053F4B03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066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6">
            <a:extLst>
              <a:ext uri="{FF2B5EF4-FFF2-40B4-BE49-F238E27FC236}">
                <a16:creationId xmlns:a16="http://schemas.microsoft.com/office/drawing/2014/main" id="{797A0C71-CAA2-CF67-4588-ABF360DB94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908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7">
            <a:extLst>
              <a:ext uri="{FF2B5EF4-FFF2-40B4-BE49-F238E27FC236}">
                <a16:creationId xmlns:a16="http://schemas.microsoft.com/office/drawing/2014/main" id="{7EBA10DB-A86A-4677-F507-72031572E3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460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>
            <a:extLst>
              <a:ext uri="{FF2B5EF4-FFF2-40B4-BE49-F238E27FC236}">
                <a16:creationId xmlns:a16="http://schemas.microsoft.com/office/drawing/2014/main" id="{33105A65-6E91-5934-DBC3-E4800D2264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631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9">
            <a:extLst>
              <a:ext uri="{FF2B5EF4-FFF2-40B4-BE49-F238E27FC236}">
                <a16:creationId xmlns:a16="http://schemas.microsoft.com/office/drawing/2014/main" id="{7238932C-000A-35FD-2E4A-9A304A10CC1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95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">
            <a:extLst>
              <a:ext uri="{FF2B5EF4-FFF2-40B4-BE49-F238E27FC236}">
                <a16:creationId xmlns:a16="http://schemas.microsoft.com/office/drawing/2014/main" id="{190EE186-101D-E015-A6A0-0BE6C4C16B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5962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0">
            <a:extLst>
              <a:ext uri="{FF2B5EF4-FFF2-40B4-BE49-F238E27FC236}">
                <a16:creationId xmlns:a16="http://schemas.microsoft.com/office/drawing/2014/main" id="{C6B12511-C27A-D795-4F95-D04EAC3670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64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1">
            <a:extLst>
              <a:ext uri="{FF2B5EF4-FFF2-40B4-BE49-F238E27FC236}">
                <a16:creationId xmlns:a16="http://schemas.microsoft.com/office/drawing/2014/main" id="{BAA961AB-8034-E048-FA53-FECCB7DBF6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855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2">
            <a:extLst>
              <a:ext uri="{FF2B5EF4-FFF2-40B4-BE49-F238E27FC236}">
                <a16:creationId xmlns:a16="http://schemas.microsoft.com/office/drawing/2014/main" id="{63D47B9A-E24B-7E9F-234D-3E04E4C11D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140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3">
            <a:extLst>
              <a:ext uri="{FF2B5EF4-FFF2-40B4-BE49-F238E27FC236}">
                <a16:creationId xmlns:a16="http://schemas.microsoft.com/office/drawing/2014/main" id="{55A408BE-CA7C-B538-34EB-1F82406F19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2231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4">
            <a:extLst>
              <a:ext uri="{FF2B5EF4-FFF2-40B4-BE49-F238E27FC236}">
                <a16:creationId xmlns:a16="http://schemas.microsoft.com/office/drawing/2014/main" id="{E23331B1-CFF1-CF00-1109-C6899CA56A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549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5">
            <a:extLst>
              <a:ext uri="{FF2B5EF4-FFF2-40B4-BE49-F238E27FC236}">
                <a16:creationId xmlns:a16="http://schemas.microsoft.com/office/drawing/2014/main" id="{0C8CCC28-06C8-3FA6-1E9F-E22EAF4F5A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349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6">
            <a:extLst>
              <a:ext uri="{FF2B5EF4-FFF2-40B4-BE49-F238E27FC236}">
                <a16:creationId xmlns:a16="http://schemas.microsoft.com/office/drawing/2014/main" id="{9C13A3C7-9E96-FEEA-A6A1-22C4F75024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154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7">
            <a:extLst>
              <a:ext uri="{FF2B5EF4-FFF2-40B4-BE49-F238E27FC236}">
                <a16:creationId xmlns:a16="http://schemas.microsoft.com/office/drawing/2014/main" id="{4A3D794F-F5ED-6556-2616-FD8464140F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209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8">
            <a:extLst>
              <a:ext uri="{FF2B5EF4-FFF2-40B4-BE49-F238E27FC236}">
                <a16:creationId xmlns:a16="http://schemas.microsoft.com/office/drawing/2014/main" id="{56ACFDDA-FD62-861B-20EA-F4EB72F480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237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9">
            <a:extLst>
              <a:ext uri="{FF2B5EF4-FFF2-40B4-BE49-F238E27FC236}">
                <a16:creationId xmlns:a16="http://schemas.microsoft.com/office/drawing/2014/main" id="{FD8631A6-2E15-73AF-1349-E6CD1BD34A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31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">
            <a:extLst>
              <a:ext uri="{FF2B5EF4-FFF2-40B4-BE49-F238E27FC236}">
                <a16:creationId xmlns:a16="http://schemas.microsoft.com/office/drawing/2014/main" id="{D2ED22E7-D592-1609-084B-4C8B09081A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088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0">
            <a:extLst>
              <a:ext uri="{FF2B5EF4-FFF2-40B4-BE49-F238E27FC236}">
                <a16:creationId xmlns:a16="http://schemas.microsoft.com/office/drawing/2014/main" id="{F21C6A8D-ED6C-7EAC-DFC2-9F2E47D2CB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040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1">
            <a:extLst>
              <a:ext uri="{FF2B5EF4-FFF2-40B4-BE49-F238E27FC236}">
                <a16:creationId xmlns:a16="http://schemas.microsoft.com/office/drawing/2014/main" id="{2F88E6A0-8406-A10D-EF43-435A48DC06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343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2">
            <a:extLst>
              <a:ext uri="{FF2B5EF4-FFF2-40B4-BE49-F238E27FC236}">
                <a16:creationId xmlns:a16="http://schemas.microsoft.com/office/drawing/2014/main" id="{37EB166D-4F8F-783A-F47A-87B238379A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8654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3">
            <a:extLst>
              <a:ext uri="{FF2B5EF4-FFF2-40B4-BE49-F238E27FC236}">
                <a16:creationId xmlns:a16="http://schemas.microsoft.com/office/drawing/2014/main" id="{D62C7686-327D-0531-D9C1-BDAAD3CB87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754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4">
            <a:extLst>
              <a:ext uri="{FF2B5EF4-FFF2-40B4-BE49-F238E27FC236}">
                <a16:creationId xmlns:a16="http://schemas.microsoft.com/office/drawing/2014/main" id="{3960ADC4-9B3A-CE0A-233B-5FC356C931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892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5">
            <a:extLst>
              <a:ext uri="{FF2B5EF4-FFF2-40B4-BE49-F238E27FC236}">
                <a16:creationId xmlns:a16="http://schemas.microsoft.com/office/drawing/2014/main" id="{9CEFBA88-0A81-75E8-0AE6-557E2FBF04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3940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6">
            <a:extLst>
              <a:ext uri="{FF2B5EF4-FFF2-40B4-BE49-F238E27FC236}">
                <a16:creationId xmlns:a16="http://schemas.microsoft.com/office/drawing/2014/main" id="{3746686B-5AF2-A55C-8B4D-7471ADC189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001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7">
            <a:extLst>
              <a:ext uri="{FF2B5EF4-FFF2-40B4-BE49-F238E27FC236}">
                <a16:creationId xmlns:a16="http://schemas.microsoft.com/office/drawing/2014/main" id="{56C60AF1-2BBD-C9C3-708E-4E4DD575B0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455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8">
            <a:extLst>
              <a:ext uri="{FF2B5EF4-FFF2-40B4-BE49-F238E27FC236}">
                <a16:creationId xmlns:a16="http://schemas.microsoft.com/office/drawing/2014/main" id="{67667796-9FF6-3AD8-9E30-DD13CFB40A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142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9">
            <a:extLst>
              <a:ext uri="{FF2B5EF4-FFF2-40B4-BE49-F238E27FC236}">
                <a16:creationId xmlns:a16="http://schemas.microsoft.com/office/drawing/2014/main" id="{CA5F9A29-D3F6-9B64-465A-35A84F90BC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536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Matthieu DEPUYDT</dc:creator>
  <cp:lastModifiedBy>Matthieu DEPUYDT</cp:lastModifiedBy>
  <cp:revision>1</cp:revision>
  <dcterms:created xsi:type="dcterms:W3CDTF">2022-08-23T20:04:54Z</dcterms:created>
  <dcterms:modified xsi:type="dcterms:W3CDTF">2022-08-23T20:05:19Z</dcterms:modified>
</cp:coreProperties>
</file>