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F4309-D998-47D2-10BC-3007AC381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F8B06F-B750-9371-404D-4DBC8A9ED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8CED2-6743-6BCC-1BEE-37F814861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F6705-2B3E-8DCA-6012-3C862F0C9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7AA8E-DE4E-B2E1-2762-900C4EDE0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54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2E95F-EDC4-4E24-518E-258B08B86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E3BDBB-F0CE-0680-5B24-F3623F86E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E4B791-37F3-D099-6DD3-007683E6A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0B369-0250-24BA-FA87-381A5738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6A414-1A8F-D7C1-8C71-562D28AF3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320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26B464-175A-3B0B-56CE-1B578786A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DC987C-EAC8-8671-6A21-8101E8FB2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6EE25-5716-75A0-D433-11AE3A090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97802-23FC-DC53-AB9C-EE8397B81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CA979-CEDD-5200-C613-381F87532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21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44918-3249-1DAD-3C67-2B8767793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5E4B3-96E4-1C74-14C3-39BE1DEF4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529A8-8FB0-EC5D-472C-E7B93B9F2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59BBF-2E14-7ED0-C59E-C796311B8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4EFF6-839B-0D6F-4306-CE401E08F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0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8C12D-F5C9-E1CC-A6A7-DB422B90F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3F1B5-B1AF-E533-CCA7-B664CCC11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9DBCE-EB05-149E-8319-182BB8994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2DCD9-770B-8DB1-394D-B7C81D576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23D645-239A-00CB-47A1-D5E90B47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984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792EE-271D-C6AA-CDAE-CC34EB24A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D22E8-0E7D-2499-E5B5-0D86564C7A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3EFC9-4218-2898-F10B-7073C4CE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161BC-9A4F-82A6-1296-E6505F0C4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50264-F75D-6BE7-1794-167843FDA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72FEBC-91CD-70E6-108C-6D67EA4CF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086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971E8-90B2-DF4A-4926-332F98579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E02D9-F963-99F7-1615-D15BB1A81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C6E8B1-40AD-FF20-E891-742FB755B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62FC7-CC34-84EA-85F0-46733B0E3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51BA78-C933-069D-E50C-3F2682FF6B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4429D1-327D-77AF-429B-0C303F8D2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D8F2CA-C047-4056-E126-A2A4914AE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C6FD7B-7E16-0236-079E-0E47C74B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52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60311-F0CF-AEE5-7A40-FAAB56E82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3437CB-1FC4-E58B-35EB-589EDC438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EEFB14-B8A6-022B-5168-73BB55285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F53E30-00E8-D7B7-0999-9720A2DD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39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043BD2-4A77-D37A-1194-969DDF5CE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80AC5A-755A-535D-D36B-A8AC05C9D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42BCE-FF1A-5615-F467-A2DEC1360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211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30C92-A205-A785-5696-B0257BDE2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C85C6-AAE2-9DC3-4924-522E5E466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5A336E-01A3-386B-DA06-58146C662C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44E706-506D-16AF-2A4E-DC7403DA7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93F72-9609-7D41-3DB8-DBF4E0959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FBA44B-40D6-D62D-F92F-A30E113C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42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A13DC-6E9A-9D2E-E98E-17FCF73A0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535D7B-8F8F-B868-E99C-B3E60F59A3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AF8BA9-C677-3F89-BB99-C86814474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B0A84A-2D5C-F811-DB7C-CE1391BA3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F54B5A-7F80-CD7A-CBD8-4093AA206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668D8-BAE7-AE0F-54AF-5D6261264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47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81DDE3-6129-8C37-7AE6-730A4A9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CF114-04D8-F47E-E28E-3F6FE2252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8D0C8-FF04-06B4-A40A-625B0530C8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3C0B17-64F2-4703-B65D-2ECAC31EBBAD}" type="datetimeFigureOut">
              <a:rPr lang="en-GB" smtClean="0"/>
              <a:t>27/08/2024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5F4B1-1E18-90C2-77AF-DE469DB776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934D5-F1D2-54BF-F532-DB1818625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E91C09-7117-4349-9E43-C79EB0567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2475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EMF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EMF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BCEAD3B5-8847-D886-38CC-85117C4F1E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33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5400981B-0725-1E34-3364-77DFA27F50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68970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0">
            <a:extLst>
              <a:ext uri="{FF2B5EF4-FFF2-40B4-BE49-F238E27FC236}">
                <a16:creationId xmlns:a16="http://schemas.microsoft.com/office/drawing/2014/main" id="{8CA2B22C-B5A5-0D3F-C147-AFBD73F1D2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38703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1">
            <a:extLst>
              <a:ext uri="{FF2B5EF4-FFF2-40B4-BE49-F238E27FC236}">
                <a16:creationId xmlns:a16="http://schemas.microsoft.com/office/drawing/2014/main" id="{47464F1F-FF2D-2238-0978-ED287E08DF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2939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2">
            <a:extLst>
              <a:ext uri="{FF2B5EF4-FFF2-40B4-BE49-F238E27FC236}">
                <a16:creationId xmlns:a16="http://schemas.microsoft.com/office/drawing/2014/main" id="{1CEF6D6C-CBFD-2885-1A4E-AF94BA2A1F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7071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3">
            <a:extLst>
              <a:ext uri="{FF2B5EF4-FFF2-40B4-BE49-F238E27FC236}">
                <a16:creationId xmlns:a16="http://schemas.microsoft.com/office/drawing/2014/main" id="{85756DBF-3CF6-BAD7-6D9C-5C0B304C2A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3469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4">
            <a:extLst>
              <a:ext uri="{FF2B5EF4-FFF2-40B4-BE49-F238E27FC236}">
                <a16:creationId xmlns:a16="http://schemas.microsoft.com/office/drawing/2014/main" id="{A9879754-9C52-0241-14C7-1B66750C7E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7084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5">
            <a:extLst>
              <a:ext uri="{FF2B5EF4-FFF2-40B4-BE49-F238E27FC236}">
                <a16:creationId xmlns:a16="http://schemas.microsoft.com/office/drawing/2014/main" id="{12186313-4869-B1D5-E093-3D325ECE99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7647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6">
            <a:extLst>
              <a:ext uri="{FF2B5EF4-FFF2-40B4-BE49-F238E27FC236}">
                <a16:creationId xmlns:a16="http://schemas.microsoft.com/office/drawing/2014/main" id="{ABE68F1A-A39B-561D-AAC7-D3013F7F3F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00246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7">
            <a:extLst>
              <a:ext uri="{FF2B5EF4-FFF2-40B4-BE49-F238E27FC236}">
                <a16:creationId xmlns:a16="http://schemas.microsoft.com/office/drawing/2014/main" id="{2CDD6501-246A-7986-D586-4480128510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8478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8">
            <a:extLst>
              <a:ext uri="{FF2B5EF4-FFF2-40B4-BE49-F238E27FC236}">
                <a16:creationId xmlns:a16="http://schemas.microsoft.com/office/drawing/2014/main" id="{74F6B8E2-FACD-B7B5-6640-B56715336E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8311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9">
            <a:extLst>
              <a:ext uri="{FF2B5EF4-FFF2-40B4-BE49-F238E27FC236}">
                <a16:creationId xmlns:a16="http://schemas.microsoft.com/office/drawing/2014/main" id="{DE0AE13A-6DAC-5992-ADE8-E34F35D1F2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82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B680EDFE-12EE-5F1B-E742-212FD3C89D0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5957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0">
            <a:extLst>
              <a:ext uri="{FF2B5EF4-FFF2-40B4-BE49-F238E27FC236}">
                <a16:creationId xmlns:a16="http://schemas.microsoft.com/office/drawing/2014/main" id="{ABE4096E-A271-5D8E-F619-B1C5EE006E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8485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1">
            <a:extLst>
              <a:ext uri="{FF2B5EF4-FFF2-40B4-BE49-F238E27FC236}">
                <a16:creationId xmlns:a16="http://schemas.microsoft.com/office/drawing/2014/main" id="{A29EFA59-A8D9-4D29-EEC6-C5845B8A53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0160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2">
            <a:extLst>
              <a:ext uri="{FF2B5EF4-FFF2-40B4-BE49-F238E27FC236}">
                <a16:creationId xmlns:a16="http://schemas.microsoft.com/office/drawing/2014/main" id="{B92308FB-604B-8979-CD46-2C9EBC5E93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38160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3">
            <a:extLst>
              <a:ext uri="{FF2B5EF4-FFF2-40B4-BE49-F238E27FC236}">
                <a16:creationId xmlns:a16="http://schemas.microsoft.com/office/drawing/2014/main" id="{E7357057-CC92-75A7-F37A-AE04C0261E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7353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4">
            <a:extLst>
              <a:ext uri="{FF2B5EF4-FFF2-40B4-BE49-F238E27FC236}">
                <a16:creationId xmlns:a16="http://schemas.microsoft.com/office/drawing/2014/main" id="{86E2C802-5A1E-7CC7-A606-6F0EAAA1A6B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9744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5">
            <a:extLst>
              <a:ext uri="{FF2B5EF4-FFF2-40B4-BE49-F238E27FC236}">
                <a16:creationId xmlns:a16="http://schemas.microsoft.com/office/drawing/2014/main" id="{67ADA35A-7134-7B6F-B3A1-A109C82291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2527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6">
            <a:extLst>
              <a:ext uri="{FF2B5EF4-FFF2-40B4-BE49-F238E27FC236}">
                <a16:creationId xmlns:a16="http://schemas.microsoft.com/office/drawing/2014/main" id="{25C4CC6E-D681-60B4-4831-909FA04522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8616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7">
            <a:extLst>
              <a:ext uri="{FF2B5EF4-FFF2-40B4-BE49-F238E27FC236}">
                <a16:creationId xmlns:a16="http://schemas.microsoft.com/office/drawing/2014/main" id="{E8FA41D3-6741-1B7A-325D-0B9C2EA2099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80096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8">
            <a:extLst>
              <a:ext uri="{FF2B5EF4-FFF2-40B4-BE49-F238E27FC236}">
                <a16:creationId xmlns:a16="http://schemas.microsoft.com/office/drawing/2014/main" id="{4A4CA2FF-EFA2-479A-C77C-A503DA591D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0690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9">
            <a:extLst>
              <a:ext uri="{FF2B5EF4-FFF2-40B4-BE49-F238E27FC236}">
                <a16:creationId xmlns:a16="http://schemas.microsoft.com/office/drawing/2014/main" id="{7663DAD6-00A2-272B-45BF-62F2C7B79D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826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F93AFEB1-197E-0F61-18A8-45E78E1ABB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826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0">
            <a:extLst>
              <a:ext uri="{FF2B5EF4-FFF2-40B4-BE49-F238E27FC236}">
                <a16:creationId xmlns:a16="http://schemas.microsoft.com/office/drawing/2014/main" id="{7FFA080F-CA85-E00D-0DBE-8EFB0E0257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6378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1">
            <a:extLst>
              <a:ext uri="{FF2B5EF4-FFF2-40B4-BE49-F238E27FC236}">
                <a16:creationId xmlns:a16="http://schemas.microsoft.com/office/drawing/2014/main" id="{87C7F760-F306-EBEC-08D3-FB53E9C33A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594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2">
            <a:extLst>
              <a:ext uri="{FF2B5EF4-FFF2-40B4-BE49-F238E27FC236}">
                <a16:creationId xmlns:a16="http://schemas.microsoft.com/office/drawing/2014/main" id="{32B822E5-3BD4-3E6B-5976-14BE810D96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9132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3">
            <a:extLst>
              <a:ext uri="{FF2B5EF4-FFF2-40B4-BE49-F238E27FC236}">
                <a16:creationId xmlns:a16="http://schemas.microsoft.com/office/drawing/2014/main" id="{D2CF7A1B-63A9-85AF-3029-E90C668594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3219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4">
            <a:extLst>
              <a:ext uri="{FF2B5EF4-FFF2-40B4-BE49-F238E27FC236}">
                <a16:creationId xmlns:a16="http://schemas.microsoft.com/office/drawing/2014/main" id="{0BEECFD0-8C9F-1181-C0E9-D6982AEF90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69300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5">
            <a:extLst>
              <a:ext uri="{FF2B5EF4-FFF2-40B4-BE49-F238E27FC236}">
                <a16:creationId xmlns:a16="http://schemas.microsoft.com/office/drawing/2014/main" id="{7474C238-1E42-AAF1-018F-3281A95A29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6343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6">
            <a:extLst>
              <a:ext uri="{FF2B5EF4-FFF2-40B4-BE49-F238E27FC236}">
                <a16:creationId xmlns:a16="http://schemas.microsoft.com/office/drawing/2014/main" id="{76A38DB5-A333-836A-D787-E6C86C79B5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117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7">
            <a:extLst>
              <a:ext uri="{FF2B5EF4-FFF2-40B4-BE49-F238E27FC236}">
                <a16:creationId xmlns:a16="http://schemas.microsoft.com/office/drawing/2014/main" id="{5EF7A038-6053-8F7D-B931-5A828CC2C79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3633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8">
            <a:extLst>
              <a:ext uri="{FF2B5EF4-FFF2-40B4-BE49-F238E27FC236}">
                <a16:creationId xmlns:a16="http://schemas.microsoft.com/office/drawing/2014/main" id="{9F69E375-EF60-1524-1BA1-C24E209C2C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0415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9">
            <a:extLst>
              <a:ext uri="{FF2B5EF4-FFF2-40B4-BE49-F238E27FC236}">
                <a16:creationId xmlns:a16="http://schemas.microsoft.com/office/drawing/2014/main" id="{554FAF22-5767-051B-DB5C-BAC0F59A24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78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33EEBBFA-3691-B73F-E809-E828BCE6EF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4889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0">
            <a:extLst>
              <a:ext uri="{FF2B5EF4-FFF2-40B4-BE49-F238E27FC236}">
                <a16:creationId xmlns:a16="http://schemas.microsoft.com/office/drawing/2014/main" id="{FF1D23D9-41C6-CF45-0333-0BB61C54DB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2580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1">
            <a:extLst>
              <a:ext uri="{FF2B5EF4-FFF2-40B4-BE49-F238E27FC236}">
                <a16:creationId xmlns:a16="http://schemas.microsoft.com/office/drawing/2014/main" id="{68E12491-6C38-6F00-A92D-283664B916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35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F0F707F0-F8DB-DF54-1BB5-79A7CB4725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12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2D829157-F98E-A4D1-EEE3-0BF469653F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02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3CFB2EA5-8B83-F70E-7DB6-DA83AD5225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66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FBBEF91A-436B-1A5D-8685-948788D8858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9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C35A9CE9-6A92-C15B-7CFB-1B75A9B8ABB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5764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C0F1875E-CF61-EFB1-3522-5FF452C8F3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68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B0ABB5AF-2AF1-EA47-554E-91181EBAC1B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06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BEFCEA57-79BB-5A0D-C483-7798D5D7FB6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962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CF16D9A9-C668-4068-8ABF-9115B59487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14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6D206DAA-AF12-A051-0310-39074455B4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31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6FB57284-D5E8-B51B-7F9F-45D627F50B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97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B7DE88A9-09C5-585B-6A7D-0C80858E7A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21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3EB566E0-36DE-94E2-1559-DC29E8042F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961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49B54DF1-F17C-05B0-AE09-DAF89E6B9BE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0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F92CD296-BDD2-6E76-35E3-97153AE969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32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C84C198A-D204-74F5-89B8-A0B552CB71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54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6F8EA9CB-7325-F1FC-3DB4-B8140702122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18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84DA8358-8A6F-2028-232B-445B841E59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36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0">
            <a:extLst>
              <a:ext uri="{FF2B5EF4-FFF2-40B4-BE49-F238E27FC236}">
                <a16:creationId xmlns:a16="http://schemas.microsoft.com/office/drawing/2014/main" id="{98E839D0-B226-D7A6-9727-2CA828ACD3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91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1">
            <a:extLst>
              <a:ext uri="{FF2B5EF4-FFF2-40B4-BE49-F238E27FC236}">
                <a16:creationId xmlns:a16="http://schemas.microsoft.com/office/drawing/2014/main" id="{27D7F7B8-9CA6-381F-E37D-4B57315230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10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2">
            <a:extLst>
              <a:ext uri="{FF2B5EF4-FFF2-40B4-BE49-F238E27FC236}">
                <a16:creationId xmlns:a16="http://schemas.microsoft.com/office/drawing/2014/main" id="{EA7E860F-9C34-645B-9C56-41B4B0DCF1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184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3">
            <a:extLst>
              <a:ext uri="{FF2B5EF4-FFF2-40B4-BE49-F238E27FC236}">
                <a16:creationId xmlns:a16="http://schemas.microsoft.com/office/drawing/2014/main" id="{42B1B9E9-2650-1819-7603-44BB5C631E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690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4">
            <a:extLst>
              <a:ext uri="{FF2B5EF4-FFF2-40B4-BE49-F238E27FC236}">
                <a16:creationId xmlns:a16="http://schemas.microsoft.com/office/drawing/2014/main" id="{18252264-C771-4972-61F4-D1E8767BED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6715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5">
            <a:extLst>
              <a:ext uri="{FF2B5EF4-FFF2-40B4-BE49-F238E27FC236}">
                <a16:creationId xmlns:a16="http://schemas.microsoft.com/office/drawing/2014/main" id="{BE9AC69B-E2BB-B53F-2600-2384760B79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2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6">
            <a:extLst>
              <a:ext uri="{FF2B5EF4-FFF2-40B4-BE49-F238E27FC236}">
                <a16:creationId xmlns:a16="http://schemas.microsoft.com/office/drawing/2014/main" id="{4A6D8214-57DD-A76E-8368-14016219CE9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13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7">
            <a:extLst>
              <a:ext uri="{FF2B5EF4-FFF2-40B4-BE49-F238E27FC236}">
                <a16:creationId xmlns:a16="http://schemas.microsoft.com/office/drawing/2014/main" id="{56F7D1EE-578C-71F6-6714-3A8D94527A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2177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8">
            <a:extLst>
              <a:ext uri="{FF2B5EF4-FFF2-40B4-BE49-F238E27FC236}">
                <a16:creationId xmlns:a16="http://schemas.microsoft.com/office/drawing/2014/main" id="{5193F7C0-EB2B-0BA4-635B-7A7E00B6DB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096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9">
            <a:extLst>
              <a:ext uri="{FF2B5EF4-FFF2-40B4-BE49-F238E27FC236}">
                <a16:creationId xmlns:a16="http://schemas.microsoft.com/office/drawing/2014/main" id="{FF865E42-B404-93DF-0807-F444953F8E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64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154352B7-2AE1-9E10-61D0-CC6287481E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848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0">
            <a:extLst>
              <a:ext uri="{FF2B5EF4-FFF2-40B4-BE49-F238E27FC236}">
                <a16:creationId xmlns:a16="http://schemas.microsoft.com/office/drawing/2014/main" id="{81A62A4D-C949-57A1-B6CE-6AA2C86F6D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406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1">
            <a:extLst>
              <a:ext uri="{FF2B5EF4-FFF2-40B4-BE49-F238E27FC236}">
                <a16:creationId xmlns:a16="http://schemas.microsoft.com/office/drawing/2014/main" id="{D7CFD29A-2FA5-D47F-B256-5AC2B23FF9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305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2">
            <a:extLst>
              <a:ext uri="{FF2B5EF4-FFF2-40B4-BE49-F238E27FC236}">
                <a16:creationId xmlns:a16="http://schemas.microsoft.com/office/drawing/2014/main" id="{C5D6252F-ECC9-4CB2-126C-264D98A81A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426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3">
            <a:extLst>
              <a:ext uri="{FF2B5EF4-FFF2-40B4-BE49-F238E27FC236}">
                <a16:creationId xmlns:a16="http://schemas.microsoft.com/office/drawing/2014/main" id="{FDB58E46-3C8D-98A9-F292-207F984E367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541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4">
            <a:extLst>
              <a:ext uri="{FF2B5EF4-FFF2-40B4-BE49-F238E27FC236}">
                <a16:creationId xmlns:a16="http://schemas.microsoft.com/office/drawing/2014/main" id="{FE608E6F-2606-332C-0FF4-BAE0A19764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656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5">
            <a:extLst>
              <a:ext uri="{FF2B5EF4-FFF2-40B4-BE49-F238E27FC236}">
                <a16:creationId xmlns:a16="http://schemas.microsoft.com/office/drawing/2014/main" id="{41C71463-5720-9E89-E35F-6FCFFAABDD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260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6">
            <a:extLst>
              <a:ext uri="{FF2B5EF4-FFF2-40B4-BE49-F238E27FC236}">
                <a16:creationId xmlns:a16="http://schemas.microsoft.com/office/drawing/2014/main" id="{907D9554-E2EC-7817-383B-09FDDF9C214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643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7">
            <a:extLst>
              <a:ext uri="{FF2B5EF4-FFF2-40B4-BE49-F238E27FC236}">
                <a16:creationId xmlns:a16="http://schemas.microsoft.com/office/drawing/2014/main" id="{2D17D0B0-76DB-E660-F2BF-A6E1F27CD6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432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8">
            <a:extLst>
              <a:ext uri="{FF2B5EF4-FFF2-40B4-BE49-F238E27FC236}">
                <a16:creationId xmlns:a16="http://schemas.microsoft.com/office/drawing/2014/main" id="{B9139476-E214-D94A-58C7-344064665D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34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9">
            <a:extLst>
              <a:ext uri="{FF2B5EF4-FFF2-40B4-BE49-F238E27FC236}">
                <a16:creationId xmlns:a16="http://schemas.microsoft.com/office/drawing/2014/main" id="{909F9175-16E2-8DC9-1850-B5A4E9EF7EB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66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3E854704-A2CD-3818-1990-E5F17789B6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78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0">
            <a:extLst>
              <a:ext uri="{FF2B5EF4-FFF2-40B4-BE49-F238E27FC236}">
                <a16:creationId xmlns:a16="http://schemas.microsoft.com/office/drawing/2014/main" id="{3C406563-3EED-960B-68E2-FD1C357FE1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160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1">
            <a:extLst>
              <a:ext uri="{FF2B5EF4-FFF2-40B4-BE49-F238E27FC236}">
                <a16:creationId xmlns:a16="http://schemas.microsoft.com/office/drawing/2014/main" id="{CEAF6416-56AA-A1BB-722B-C5E7C42B6C4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497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2">
            <a:extLst>
              <a:ext uri="{FF2B5EF4-FFF2-40B4-BE49-F238E27FC236}">
                <a16:creationId xmlns:a16="http://schemas.microsoft.com/office/drawing/2014/main" id="{66E9434D-760B-BA85-03EA-9AA96FB5A29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617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3">
            <a:extLst>
              <a:ext uri="{FF2B5EF4-FFF2-40B4-BE49-F238E27FC236}">
                <a16:creationId xmlns:a16="http://schemas.microsoft.com/office/drawing/2014/main" id="{4A990E7D-21E6-4FC9-37E8-9BB7F49235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438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4">
            <a:extLst>
              <a:ext uri="{FF2B5EF4-FFF2-40B4-BE49-F238E27FC236}">
                <a16:creationId xmlns:a16="http://schemas.microsoft.com/office/drawing/2014/main" id="{43AB2A11-26DE-CEF0-716C-3223352443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379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5">
            <a:extLst>
              <a:ext uri="{FF2B5EF4-FFF2-40B4-BE49-F238E27FC236}">
                <a16:creationId xmlns:a16="http://schemas.microsoft.com/office/drawing/2014/main" id="{FAC6130B-ED00-4A1B-FB98-42140EFF28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8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6">
            <a:extLst>
              <a:ext uri="{FF2B5EF4-FFF2-40B4-BE49-F238E27FC236}">
                <a16:creationId xmlns:a16="http://schemas.microsoft.com/office/drawing/2014/main" id="{3643408B-2891-3D0E-5127-F9FAA8E71BC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089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7">
            <a:extLst>
              <a:ext uri="{FF2B5EF4-FFF2-40B4-BE49-F238E27FC236}">
                <a16:creationId xmlns:a16="http://schemas.microsoft.com/office/drawing/2014/main" id="{2BDCA3E2-B468-0B9F-BE66-65F876087F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290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8">
            <a:extLst>
              <a:ext uri="{FF2B5EF4-FFF2-40B4-BE49-F238E27FC236}">
                <a16:creationId xmlns:a16="http://schemas.microsoft.com/office/drawing/2014/main" id="{2AA033E2-66F9-92C5-4468-AE6AF4E607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184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9">
            <a:extLst>
              <a:ext uri="{FF2B5EF4-FFF2-40B4-BE49-F238E27FC236}">
                <a16:creationId xmlns:a16="http://schemas.microsoft.com/office/drawing/2014/main" id="{46DD2648-F2BA-A87D-458E-ADD0C74CDD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440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BFFFBAD7-5025-E6DB-F78E-6A0B471EC9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1148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0">
            <a:extLst>
              <a:ext uri="{FF2B5EF4-FFF2-40B4-BE49-F238E27FC236}">
                <a16:creationId xmlns:a16="http://schemas.microsoft.com/office/drawing/2014/main" id="{32D6DFAA-7BCA-E3E5-65C2-EFE9E72E96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6424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1">
            <a:extLst>
              <a:ext uri="{FF2B5EF4-FFF2-40B4-BE49-F238E27FC236}">
                <a16:creationId xmlns:a16="http://schemas.microsoft.com/office/drawing/2014/main" id="{6BB76FE7-563C-8CCA-7B87-DF8F3CF478D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799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2">
            <a:extLst>
              <a:ext uri="{FF2B5EF4-FFF2-40B4-BE49-F238E27FC236}">
                <a16:creationId xmlns:a16="http://schemas.microsoft.com/office/drawing/2014/main" id="{FF10CC23-2CB8-89F8-D551-507ECEF522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038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3">
            <a:extLst>
              <a:ext uri="{FF2B5EF4-FFF2-40B4-BE49-F238E27FC236}">
                <a16:creationId xmlns:a16="http://schemas.microsoft.com/office/drawing/2014/main" id="{8BF966A7-3CE5-FAD4-4B7C-D6063826D21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99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4">
            <a:extLst>
              <a:ext uri="{FF2B5EF4-FFF2-40B4-BE49-F238E27FC236}">
                <a16:creationId xmlns:a16="http://schemas.microsoft.com/office/drawing/2014/main" id="{DC38B5B8-D00E-C1C1-D1D0-B5DF83BCEAF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885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5">
            <a:extLst>
              <a:ext uri="{FF2B5EF4-FFF2-40B4-BE49-F238E27FC236}">
                <a16:creationId xmlns:a16="http://schemas.microsoft.com/office/drawing/2014/main" id="{36E34F75-8D33-946D-2A96-67A8C4B1549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0255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6">
            <a:extLst>
              <a:ext uri="{FF2B5EF4-FFF2-40B4-BE49-F238E27FC236}">
                <a16:creationId xmlns:a16="http://schemas.microsoft.com/office/drawing/2014/main" id="{84A5E298-3903-AB8E-9059-E51F2F3A4B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750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7">
            <a:extLst>
              <a:ext uri="{FF2B5EF4-FFF2-40B4-BE49-F238E27FC236}">
                <a16:creationId xmlns:a16="http://schemas.microsoft.com/office/drawing/2014/main" id="{DC412688-8E8E-9350-567B-32537FF4E7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4893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8">
            <a:extLst>
              <a:ext uri="{FF2B5EF4-FFF2-40B4-BE49-F238E27FC236}">
                <a16:creationId xmlns:a16="http://schemas.microsoft.com/office/drawing/2014/main" id="{89F6472A-3621-0BB8-7F63-A7021CD3B7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519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9">
            <a:extLst>
              <a:ext uri="{FF2B5EF4-FFF2-40B4-BE49-F238E27FC236}">
                <a16:creationId xmlns:a16="http://schemas.microsoft.com/office/drawing/2014/main" id="{28B95EAC-3F66-85D4-440B-292DDC933D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99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3A33E1E2-4404-0CF6-63D5-1C3DB86E7D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084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0">
            <a:extLst>
              <a:ext uri="{FF2B5EF4-FFF2-40B4-BE49-F238E27FC236}">
                <a16:creationId xmlns:a16="http://schemas.microsoft.com/office/drawing/2014/main" id="{5AD16B36-5FBE-0C87-8B23-871BFE0B70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58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1">
            <a:extLst>
              <a:ext uri="{FF2B5EF4-FFF2-40B4-BE49-F238E27FC236}">
                <a16:creationId xmlns:a16="http://schemas.microsoft.com/office/drawing/2014/main" id="{856FF566-1FAD-4AC0-A069-C16F06C1D4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42005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2">
            <a:extLst>
              <a:ext uri="{FF2B5EF4-FFF2-40B4-BE49-F238E27FC236}">
                <a16:creationId xmlns:a16="http://schemas.microsoft.com/office/drawing/2014/main" id="{E3859452-4358-06F4-ADDA-E744EE99D8D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577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3">
            <a:extLst>
              <a:ext uri="{FF2B5EF4-FFF2-40B4-BE49-F238E27FC236}">
                <a16:creationId xmlns:a16="http://schemas.microsoft.com/office/drawing/2014/main" id="{24AC939C-E08C-156B-8A9F-A3A67817CC4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4830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4">
            <a:extLst>
              <a:ext uri="{FF2B5EF4-FFF2-40B4-BE49-F238E27FC236}">
                <a16:creationId xmlns:a16="http://schemas.microsoft.com/office/drawing/2014/main" id="{33D02E33-90FB-BE28-40EC-095BC97C25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69434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5">
            <a:extLst>
              <a:ext uri="{FF2B5EF4-FFF2-40B4-BE49-F238E27FC236}">
                <a16:creationId xmlns:a16="http://schemas.microsoft.com/office/drawing/2014/main" id="{3B58C66A-BEF4-6FD9-E94A-731F7CD3F34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1967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6">
            <a:extLst>
              <a:ext uri="{FF2B5EF4-FFF2-40B4-BE49-F238E27FC236}">
                <a16:creationId xmlns:a16="http://schemas.microsoft.com/office/drawing/2014/main" id="{D3AB310F-8CE7-BA72-520C-CE75EB22F1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2711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7">
            <a:extLst>
              <a:ext uri="{FF2B5EF4-FFF2-40B4-BE49-F238E27FC236}">
                <a16:creationId xmlns:a16="http://schemas.microsoft.com/office/drawing/2014/main" id="{D0A2976E-AE10-F23D-EEDB-255C0EE1F0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0184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8">
            <a:extLst>
              <a:ext uri="{FF2B5EF4-FFF2-40B4-BE49-F238E27FC236}">
                <a16:creationId xmlns:a16="http://schemas.microsoft.com/office/drawing/2014/main" id="{089AA396-4C39-1EF1-1120-68A580EADF3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1821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9">
            <a:extLst>
              <a:ext uri="{FF2B5EF4-FFF2-40B4-BE49-F238E27FC236}">
                <a16:creationId xmlns:a16="http://schemas.microsoft.com/office/drawing/2014/main" id="{70312C43-48BB-7FC9-81A4-9ACAB45665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02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7BED8886-C669-BE5A-7D93-702393D5C21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2386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0">
            <a:extLst>
              <a:ext uri="{FF2B5EF4-FFF2-40B4-BE49-F238E27FC236}">
                <a16:creationId xmlns:a16="http://schemas.microsoft.com/office/drawing/2014/main" id="{D30B9376-A521-D3E6-7BA9-FD344B8E28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6188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1">
            <a:extLst>
              <a:ext uri="{FF2B5EF4-FFF2-40B4-BE49-F238E27FC236}">
                <a16:creationId xmlns:a16="http://schemas.microsoft.com/office/drawing/2014/main" id="{EB5C6D6C-4CC7-AC21-9F18-25285575410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1427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2">
            <a:extLst>
              <a:ext uri="{FF2B5EF4-FFF2-40B4-BE49-F238E27FC236}">
                <a16:creationId xmlns:a16="http://schemas.microsoft.com/office/drawing/2014/main" id="{E7CFC1C1-BC2E-3F03-2E3F-D9333C1899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7662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3">
            <a:extLst>
              <a:ext uri="{FF2B5EF4-FFF2-40B4-BE49-F238E27FC236}">
                <a16:creationId xmlns:a16="http://schemas.microsoft.com/office/drawing/2014/main" id="{A0A24C66-1947-FA5C-BF66-F9F81ABFBD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49434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4">
            <a:extLst>
              <a:ext uri="{FF2B5EF4-FFF2-40B4-BE49-F238E27FC236}">
                <a16:creationId xmlns:a16="http://schemas.microsoft.com/office/drawing/2014/main" id="{2297800A-60C0-E527-8511-4EFAB5F97CD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96112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5">
            <a:extLst>
              <a:ext uri="{FF2B5EF4-FFF2-40B4-BE49-F238E27FC236}">
                <a16:creationId xmlns:a16="http://schemas.microsoft.com/office/drawing/2014/main" id="{52A3B26C-3BE8-1CA0-9048-FAFD348F4A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3807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6">
            <a:extLst>
              <a:ext uri="{FF2B5EF4-FFF2-40B4-BE49-F238E27FC236}">
                <a16:creationId xmlns:a16="http://schemas.microsoft.com/office/drawing/2014/main" id="{A96AD7EF-21D4-6EEC-D07B-B628E00ED2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3504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7">
            <a:extLst>
              <a:ext uri="{FF2B5EF4-FFF2-40B4-BE49-F238E27FC236}">
                <a16:creationId xmlns:a16="http://schemas.microsoft.com/office/drawing/2014/main" id="{02A1ADF2-4DE7-0BBA-A44F-2DD11F5F05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527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8">
            <a:extLst>
              <a:ext uri="{FF2B5EF4-FFF2-40B4-BE49-F238E27FC236}">
                <a16:creationId xmlns:a16="http://schemas.microsoft.com/office/drawing/2014/main" id="{5340CA9E-E4BA-917D-A862-BC0C83C66E4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2561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9">
            <a:extLst>
              <a:ext uri="{FF2B5EF4-FFF2-40B4-BE49-F238E27FC236}">
                <a16:creationId xmlns:a16="http://schemas.microsoft.com/office/drawing/2014/main" id="{AEA100B5-37E4-99F6-DFD0-80C5E9565A1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70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21A2F2DB-E396-2049-BD17-C640ED9011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3461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0">
            <a:extLst>
              <a:ext uri="{FF2B5EF4-FFF2-40B4-BE49-F238E27FC236}">
                <a16:creationId xmlns:a16="http://schemas.microsoft.com/office/drawing/2014/main" id="{16ED02AD-D771-CD15-B4AE-6DB94A865E1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96559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1">
            <a:extLst>
              <a:ext uri="{FF2B5EF4-FFF2-40B4-BE49-F238E27FC236}">
                <a16:creationId xmlns:a16="http://schemas.microsoft.com/office/drawing/2014/main" id="{91C16A24-5597-7FC9-BD8A-E7C86AF2E9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3954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2">
            <a:extLst>
              <a:ext uri="{FF2B5EF4-FFF2-40B4-BE49-F238E27FC236}">
                <a16:creationId xmlns:a16="http://schemas.microsoft.com/office/drawing/2014/main" id="{9A8880D9-37D6-7D1C-3CCE-DD573F1DFE4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6089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3">
            <a:extLst>
              <a:ext uri="{FF2B5EF4-FFF2-40B4-BE49-F238E27FC236}">
                <a16:creationId xmlns:a16="http://schemas.microsoft.com/office/drawing/2014/main" id="{D7756332-F18E-B108-B502-11CA0842D5B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45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4">
            <a:extLst>
              <a:ext uri="{FF2B5EF4-FFF2-40B4-BE49-F238E27FC236}">
                <a16:creationId xmlns:a16="http://schemas.microsoft.com/office/drawing/2014/main" id="{1BD8AADE-1CF6-2E99-325A-523ED0EC20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4639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5">
            <a:extLst>
              <a:ext uri="{FF2B5EF4-FFF2-40B4-BE49-F238E27FC236}">
                <a16:creationId xmlns:a16="http://schemas.microsoft.com/office/drawing/2014/main" id="{F1E8D09D-E6F0-BE93-F4D5-08E69612B59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6669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6">
            <a:extLst>
              <a:ext uri="{FF2B5EF4-FFF2-40B4-BE49-F238E27FC236}">
                <a16:creationId xmlns:a16="http://schemas.microsoft.com/office/drawing/2014/main" id="{86ACCF83-81AA-D2AF-9001-FEE33FC401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810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7">
            <a:extLst>
              <a:ext uri="{FF2B5EF4-FFF2-40B4-BE49-F238E27FC236}">
                <a16:creationId xmlns:a16="http://schemas.microsoft.com/office/drawing/2014/main" id="{7BDB52E9-C96E-1893-25DB-927D1757FF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37285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8">
            <a:extLst>
              <a:ext uri="{FF2B5EF4-FFF2-40B4-BE49-F238E27FC236}">
                <a16:creationId xmlns:a16="http://schemas.microsoft.com/office/drawing/2014/main" id="{9FF24AEE-8011-DDEC-6A79-251F19F496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7317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9">
            <a:extLst>
              <a:ext uri="{FF2B5EF4-FFF2-40B4-BE49-F238E27FC236}">
                <a16:creationId xmlns:a16="http://schemas.microsoft.com/office/drawing/2014/main" id="{F43EC157-18E4-0429-E875-4C8E0C0948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47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131</vt:i4>
      </vt:variant>
    </vt:vector>
  </HeadingPairs>
  <TitlesOfParts>
    <vt:vector size="13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Louise GREEN</dc:creator>
  <cp:lastModifiedBy>Louise GREEN</cp:lastModifiedBy>
  <cp:revision>1</cp:revision>
  <dcterms:created xsi:type="dcterms:W3CDTF">2024-08-27T13:43:56Z</dcterms:created>
  <dcterms:modified xsi:type="dcterms:W3CDTF">2024-08-27T13:45:09Z</dcterms:modified>
</cp:coreProperties>
</file>