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</p:sldIdLst>
  <p:sldSz cx="12192000" cy="6858000"/>
  <p:notesSz cx="6858000" cy="9144000"/>
  <p:photoAlbum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B5102-BDE2-59D9-4157-8C9FADACE3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62B132-F43B-A19E-9702-6A4DE959A6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D4DE50-647E-AA09-968C-5779803CA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73F64-EB62-4670-AF07-50DC6F318890}" type="datetimeFigureOut">
              <a:rPr lang="fr-FR" smtClean="0"/>
              <a:t>18/03/2025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669726-C6CA-E2EF-22B2-094A60D78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D78EA-0A8D-C851-FF53-0CA872C72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CF53-43A3-4F68-A888-D4714E45FCA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5064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21173-781B-7CEA-6EA9-27B93FBD1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D32B85-9166-5C17-2E9B-3738AB5A7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97AFD5-A46C-7AD7-7BF8-B45913C40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73F64-EB62-4670-AF07-50DC6F318890}" type="datetimeFigureOut">
              <a:rPr lang="fr-FR" smtClean="0"/>
              <a:t>18/03/2025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EF63DD-D959-CBC6-F21E-0BFC45D72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7C1F72-4F1F-D46A-3FCC-142DD4B37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CF53-43A3-4F68-A888-D4714E45FCA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9905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0EBCF5-0D75-D9BA-1E7C-0381DF2CB7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1C5B1A-BC62-E607-99AF-8970C64D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17E489-0CCF-9589-9EDF-A9D39B66E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73F64-EB62-4670-AF07-50DC6F318890}" type="datetimeFigureOut">
              <a:rPr lang="fr-FR" smtClean="0"/>
              <a:t>18/03/2025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85716-C8AC-47B4-907A-36924EE85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583A9B-A82E-0FD6-ABD6-C01A341DF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CF53-43A3-4F68-A888-D4714E45FCA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5897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B5522-F6E6-0140-953B-82B6F5F70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7339BE-8A4C-1CEF-22CB-3443E57770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60BBD6-640F-CEF2-5C7C-6E203189E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73F64-EB62-4670-AF07-50DC6F318890}" type="datetimeFigureOut">
              <a:rPr lang="fr-FR" smtClean="0"/>
              <a:t>18/03/2025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0132AD-A172-EC99-70FC-6B48CFE37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FC254-24AD-6A47-AA31-FCFE9B007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CF53-43A3-4F68-A888-D4714E45FCA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4865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EF16F-9787-C871-0C22-D7FA8E971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9F8C9E-9588-D72A-A465-F2CDF3349E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62A183-7EA5-7F5D-18FD-2FB76834A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73F64-EB62-4670-AF07-50DC6F318890}" type="datetimeFigureOut">
              <a:rPr lang="fr-FR" smtClean="0"/>
              <a:t>18/03/2025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DA9E28-7C8B-EF5F-F8BC-8E99BE427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2A079E-6B15-B04D-AFE6-259E37B41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CF53-43A3-4F68-A888-D4714E45FCA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1249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6C4D4-53FE-8645-5AFD-542980FDF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A35780-3437-312C-95A2-A32C3880AD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39303A-0EAE-7057-D962-7D7F281242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DEC5AA-A9B2-C687-5257-24847E13F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73F64-EB62-4670-AF07-50DC6F318890}" type="datetimeFigureOut">
              <a:rPr lang="fr-FR" smtClean="0"/>
              <a:t>18/03/2025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ED90DA-D329-0068-6380-239227714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91581F-6FF2-B95D-E05F-D7C6F9979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CF53-43A3-4F68-A888-D4714E45FCA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2841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F76E9-5F85-C38E-D488-660F03C05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3E2060-F040-EDED-A249-7B49EAFAA5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43F734-28D9-DA8B-5F95-EF8EEB7D09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FC3CBE-1C6F-6A4B-6A13-2E71658202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7E0C20-C618-0260-FACA-4F75110A6B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650AB8-F486-B35F-DC6C-BB15A27DE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73F64-EB62-4670-AF07-50DC6F318890}" type="datetimeFigureOut">
              <a:rPr lang="fr-FR" smtClean="0"/>
              <a:t>18/03/2025</a:t>
            </a:fld>
            <a:endParaRPr lang="fr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11DAC4-7C59-A8C3-8394-0C2CFC59F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2667B1-3AEB-43DC-A74D-E27FADE54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CF53-43A3-4F68-A888-D4714E45FCA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1659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DC603-D6D4-4BA8-34AE-B19160FDA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9C2A0E-4089-9027-A25C-5B99BC00D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73F64-EB62-4670-AF07-50DC6F318890}" type="datetimeFigureOut">
              <a:rPr lang="fr-FR" smtClean="0"/>
              <a:t>18/03/2025</a:t>
            </a:fld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4EC294-2FDC-1BFE-004D-C9056FB4D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A51582-BB67-CAE8-0C53-44480808F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CF53-43A3-4F68-A888-D4714E45FCA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711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9550E2-CD41-E7A7-8753-7A0664E92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73F64-EB62-4670-AF07-50DC6F318890}" type="datetimeFigureOut">
              <a:rPr lang="fr-FR" smtClean="0"/>
              <a:t>18/03/2025</a:t>
            </a:fld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D518BC-AE86-995A-0E80-D01617C23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516E9D-9878-DE09-8E70-22B49374F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CF53-43A3-4F68-A888-D4714E45FCA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7724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96790-7673-44BF-FB7D-36205D0C5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BC624-AD48-2E4C-0D72-267B215E4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7D8729-9CBB-8A4E-48B7-316ABF1D85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C61FC8-2D51-F3E1-304F-69AFDCC52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73F64-EB62-4670-AF07-50DC6F318890}" type="datetimeFigureOut">
              <a:rPr lang="fr-FR" smtClean="0"/>
              <a:t>18/03/2025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EF880-1D86-EA73-DDF3-D7E7CF09A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BDE0D2-61CC-A886-E503-F22E38AB3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CF53-43A3-4F68-A888-D4714E45FCA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4220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13D4B-A7BF-5DA0-6D9A-76BD01341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BCE174-6598-2116-9766-AA81239D95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5A4DA1-FF8F-1BD4-8DE9-2580675B87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51E975-7C77-1C44-DB89-4F8786489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73F64-EB62-4670-AF07-50DC6F318890}" type="datetimeFigureOut">
              <a:rPr lang="fr-FR" smtClean="0"/>
              <a:t>18/03/2025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86C29E-AE6E-C2ED-DD37-748DEE3A9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231F64-F74C-8543-FD0C-F15D8A6BD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6CF53-43A3-4F68-A888-D4714E45FCA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7013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3658D2-159B-E1E2-DD9C-B3B8CA920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C72018-8C77-A5E1-4DCA-47FE5F61F8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912DC-1555-0317-9F9E-7A41CCC9EB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F73F64-EB62-4670-AF07-50DC6F318890}" type="datetimeFigureOut">
              <a:rPr lang="fr-FR" smtClean="0"/>
              <a:t>18/03/2025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444035-D92B-B3C2-932C-56EA90D1F7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6F6ED-6DE7-CC38-24E4-B1E658E52B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4F6CF53-43A3-4F68-A888-D4714E45FCA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43759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>
            <a:extLst>
              <a:ext uri="{FF2B5EF4-FFF2-40B4-BE49-F238E27FC236}">
                <a16:creationId xmlns:a16="http://schemas.microsoft.com/office/drawing/2014/main" id="{726701BB-7E53-93A2-9B65-D4015BEAC6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079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id="{0BA4FAB0-A4BF-6F76-DF04-39282CDB85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79893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0">
            <a:extLst>
              <a:ext uri="{FF2B5EF4-FFF2-40B4-BE49-F238E27FC236}">
                <a16:creationId xmlns:a16="http://schemas.microsoft.com/office/drawing/2014/main" id="{EE744904-65EB-AB48-93C5-B14027F6B5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47476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1">
            <a:extLst>
              <a:ext uri="{FF2B5EF4-FFF2-40B4-BE49-F238E27FC236}">
                <a16:creationId xmlns:a16="http://schemas.microsoft.com/office/drawing/2014/main" id="{E80F1FBC-1569-54BB-C4C9-43088475E7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56364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2">
            <a:extLst>
              <a:ext uri="{FF2B5EF4-FFF2-40B4-BE49-F238E27FC236}">
                <a16:creationId xmlns:a16="http://schemas.microsoft.com/office/drawing/2014/main" id="{F08FF28F-40A5-473D-D59E-4A87020B6A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25086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3">
            <a:extLst>
              <a:ext uri="{FF2B5EF4-FFF2-40B4-BE49-F238E27FC236}">
                <a16:creationId xmlns:a16="http://schemas.microsoft.com/office/drawing/2014/main" id="{F5815882-350D-D76D-EAC6-FBA46F1D4B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57383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4">
            <a:extLst>
              <a:ext uri="{FF2B5EF4-FFF2-40B4-BE49-F238E27FC236}">
                <a16:creationId xmlns:a16="http://schemas.microsoft.com/office/drawing/2014/main" id="{13DC0A72-80D3-AE53-B565-5C7CBAC389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45531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5">
            <a:extLst>
              <a:ext uri="{FF2B5EF4-FFF2-40B4-BE49-F238E27FC236}">
                <a16:creationId xmlns:a16="http://schemas.microsoft.com/office/drawing/2014/main" id="{DDB4F0B2-E33A-C8BB-43FC-005B40B882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3122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6">
            <a:extLst>
              <a:ext uri="{FF2B5EF4-FFF2-40B4-BE49-F238E27FC236}">
                <a16:creationId xmlns:a16="http://schemas.microsoft.com/office/drawing/2014/main" id="{97E2EA97-E576-E941-D287-AD6981ADD5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71786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7">
            <a:extLst>
              <a:ext uri="{FF2B5EF4-FFF2-40B4-BE49-F238E27FC236}">
                <a16:creationId xmlns:a16="http://schemas.microsoft.com/office/drawing/2014/main" id="{7CF8D127-B7E7-675B-BFB4-D3BD249FB7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91948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8">
            <a:extLst>
              <a:ext uri="{FF2B5EF4-FFF2-40B4-BE49-F238E27FC236}">
                <a16:creationId xmlns:a16="http://schemas.microsoft.com/office/drawing/2014/main" id="{6BD83A45-D75A-6D29-C850-0BF133D5B8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30528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9">
            <a:extLst>
              <a:ext uri="{FF2B5EF4-FFF2-40B4-BE49-F238E27FC236}">
                <a16:creationId xmlns:a16="http://schemas.microsoft.com/office/drawing/2014/main" id="{F8931ACE-0B1C-5368-0A6B-2C734D548A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2844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id="{03BA9339-F312-0FC8-7B9C-C13C96C7BE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3079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0">
            <a:extLst>
              <a:ext uri="{FF2B5EF4-FFF2-40B4-BE49-F238E27FC236}">
                <a16:creationId xmlns:a16="http://schemas.microsoft.com/office/drawing/2014/main" id="{FCE627E1-D023-7DF3-FB75-11CB99B986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58676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1">
            <a:extLst>
              <a:ext uri="{FF2B5EF4-FFF2-40B4-BE49-F238E27FC236}">
                <a16:creationId xmlns:a16="http://schemas.microsoft.com/office/drawing/2014/main" id="{49F0E8A1-1264-5CA5-8452-C353E5205D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52670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2">
            <a:extLst>
              <a:ext uri="{FF2B5EF4-FFF2-40B4-BE49-F238E27FC236}">
                <a16:creationId xmlns:a16="http://schemas.microsoft.com/office/drawing/2014/main" id="{63CE7C22-D5B6-12DE-2592-373096861F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51903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3">
            <a:extLst>
              <a:ext uri="{FF2B5EF4-FFF2-40B4-BE49-F238E27FC236}">
                <a16:creationId xmlns:a16="http://schemas.microsoft.com/office/drawing/2014/main" id="{EC735DE6-ED9D-E829-20D1-EEF326122B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35058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4">
            <a:extLst>
              <a:ext uri="{FF2B5EF4-FFF2-40B4-BE49-F238E27FC236}">
                <a16:creationId xmlns:a16="http://schemas.microsoft.com/office/drawing/2014/main" id="{56C3820A-3492-92AF-5AD7-45C321B7EE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72498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5">
            <a:extLst>
              <a:ext uri="{FF2B5EF4-FFF2-40B4-BE49-F238E27FC236}">
                <a16:creationId xmlns:a16="http://schemas.microsoft.com/office/drawing/2014/main" id="{D1133281-3D54-D148-93A7-B301332704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82332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6">
            <a:extLst>
              <a:ext uri="{FF2B5EF4-FFF2-40B4-BE49-F238E27FC236}">
                <a16:creationId xmlns:a16="http://schemas.microsoft.com/office/drawing/2014/main" id="{B7EC18AF-9F3C-8D90-C093-7A057926D2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9681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7">
            <a:extLst>
              <a:ext uri="{FF2B5EF4-FFF2-40B4-BE49-F238E27FC236}">
                <a16:creationId xmlns:a16="http://schemas.microsoft.com/office/drawing/2014/main" id="{0B12323D-C5D0-8624-B188-344589442F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37555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8">
            <a:extLst>
              <a:ext uri="{FF2B5EF4-FFF2-40B4-BE49-F238E27FC236}">
                <a16:creationId xmlns:a16="http://schemas.microsoft.com/office/drawing/2014/main" id="{AA63CA23-E0B5-A095-D526-4A6AFF7476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74559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9">
            <a:extLst>
              <a:ext uri="{FF2B5EF4-FFF2-40B4-BE49-F238E27FC236}">
                <a16:creationId xmlns:a16="http://schemas.microsoft.com/office/drawing/2014/main" id="{02CD08BA-BB34-1E52-CA42-1D4A9C1022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5294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:a16="http://schemas.microsoft.com/office/drawing/2014/main" id="{9A1326E8-9E0A-9F1F-ACF9-17A38DDAB7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0651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">
            <a:extLst>
              <a:ext uri="{FF2B5EF4-FFF2-40B4-BE49-F238E27FC236}">
                <a16:creationId xmlns:a16="http://schemas.microsoft.com/office/drawing/2014/main" id="{B4E1A82D-24D7-8828-7EF3-AAE4F135BC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6591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:a16="http://schemas.microsoft.com/office/drawing/2014/main" id="{4C15581F-FAB4-0CEC-B015-760EEF355E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0775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">
            <a:extLst>
              <a:ext uri="{FF2B5EF4-FFF2-40B4-BE49-F238E27FC236}">
                <a16:creationId xmlns:a16="http://schemas.microsoft.com/office/drawing/2014/main" id="{A569FC18-A11D-70EC-2018-B9BC4C620B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4961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">
            <a:extLst>
              <a:ext uri="{FF2B5EF4-FFF2-40B4-BE49-F238E27FC236}">
                <a16:creationId xmlns:a16="http://schemas.microsoft.com/office/drawing/2014/main" id="{CED93A1B-1993-D75D-9646-A1A8BDEEBB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6846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">
            <a:extLst>
              <a:ext uri="{FF2B5EF4-FFF2-40B4-BE49-F238E27FC236}">
                <a16:creationId xmlns:a16="http://schemas.microsoft.com/office/drawing/2014/main" id="{422EDDE5-D350-66F0-B495-582361CD80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0821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">
            <a:extLst>
              <a:ext uri="{FF2B5EF4-FFF2-40B4-BE49-F238E27FC236}">
                <a16:creationId xmlns:a16="http://schemas.microsoft.com/office/drawing/2014/main" id="{2F8EBB7B-3C7B-8C9A-8C29-B709048216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7831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">
            <a:extLst>
              <a:ext uri="{FF2B5EF4-FFF2-40B4-BE49-F238E27FC236}">
                <a16:creationId xmlns:a16="http://schemas.microsoft.com/office/drawing/2014/main" id="{1F8E77EF-4A03-7926-95DC-BF498785AA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850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">
            <a:extLst>
              <a:ext uri="{FF2B5EF4-FFF2-40B4-BE49-F238E27FC236}">
                <a16:creationId xmlns:a16="http://schemas.microsoft.com/office/drawing/2014/main" id="{A65ACA98-B2E1-C3F0-025D-673D251074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7486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0">
            <a:extLst>
              <a:ext uri="{FF2B5EF4-FFF2-40B4-BE49-F238E27FC236}">
                <a16:creationId xmlns:a16="http://schemas.microsoft.com/office/drawing/2014/main" id="{9F006687-9466-D8EE-C731-A90E24E2A7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0726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1">
            <a:extLst>
              <a:ext uri="{FF2B5EF4-FFF2-40B4-BE49-F238E27FC236}">
                <a16:creationId xmlns:a16="http://schemas.microsoft.com/office/drawing/2014/main" id="{F9D55F02-0425-711A-DED6-98AFB65B08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2402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2">
            <a:extLst>
              <a:ext uri="{FF2B5EF4-FFF2-40B4-BE49-F238E27FC236}">
                <a16:creationId xmlns:a16="http://schemas.microsoft.com/office/drawing/2014/main" id="{43F32F65-1702-6855-C9B9-7797D14742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7566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3">
            <a:extLst>
              <a:ext uri="{FF2B5EF4-FFF2-40B4-BE49-F238E27FC236}">
                <a16:creationId xmlns:a16="http://schemas.microsoft.com/office/drawing/2014/main" id="{BBBCEE78-E3DA-4D43-5953-4699D74522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2377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4">
            <a:extLst>
              <a:ext uri="{FF2B5EF4-FFF2-40B4-BE49-F238E27FC236}">
                <a16:creationId xmlns:a16="http://schemas.microsoft.com/office/drawing/2014/main" id="{81CABF7A-0E6C-8E2E-E9CD-2A0BE3721E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2548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5">
            <a:extLst>
              <a:ext uri="{FF2B5EF4-FFF2-40B4-BE49-F238E27FC236}">
                <a16:creationId xmlns:a16="http://schemas.microsoft.com/office/drawing/2014/main" id="{1C55CABC-BA0B-5710-5BAF-37D330727A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0275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">
            <a:extLst>
              <a:ext uri="{FF2B5EF4-FFF2-40B4-BE49-F238E27FC236}">
                <a16:creationId xmlns:a16="http://schemas.microsoft.com/office/drawing/2014/main" id="{B1BF037F-CAE8-7727-1132-F64281E83A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3313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7">
            <a:extLst>
              <a:ext uri="{FF2B5EF4-FFF2-40B4-BE49-F238E27FC236}">
                <a16:creationId xmlns:a16="http://schemas.microsoft.com/office/drawing/2014/main" id="{CB0DEF15-8630-62D3-DC13-A8FB14E4AE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5483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8">
            <a:extLst>
              <a:ext uri="{FF2B5EF4-FFF2-40B4-BE49-F238E27FC236}">
                <a16:creationId xmlns:a16="http://schemas.microsoft.com/office/drawing/2014/main" id="{D97D4ED6-703D-5846-4FB6-1DA533D5B6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25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9">
            <a:extLst>
              <a:ext uri="{FF2B5EF4-FFF2-40B4-BE49-F238E27FC236}">
                <a16:creationId xmlns:a16="http://schemas.microsoft.com/office/drawing/2014/main" id="{98105F63-E255-2D4B-06D3-B7E5DFA46B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696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">
            <a:extLst>
              <a:ext uri="{FF2B5EF4-FFF2-40B4-BE49-F238E27FC236}">
                <a16:creationId xmlns:a16="http://schemas.microsoft.com/office/drawing/2014/main" id="{183F89E0-577B-682F-8FAF-288DF152E5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8830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0">
            <a:extLst>
              <a:ext uri="{FF2B5EF4-FFF2-40B4-BE49-F238E27FC236}">
                <a16:creationId xmlns:a16="http://schemas.microsoft.com/office/drawing/2014/main" id="{BA379CC8-75E9-48DE-84EB-0C5C50EBD4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767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1">
            <a:extLst>
              <a:ext uri="{FF2B5EF4-FFF2-40B4-BE49-F238E27FC236}">
                <a16:creationId xmlns:a16="http://schemas.microsoft.com/office/drawing/2014/main" id="{CFEEF693-FFC8-F58E-D817-3E67332C83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3473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2">
            <a:extLst>
              <a:ext uri="{FF2B5EF4-FFF2-40B4-BE49-F238E27FC236}">
                <a16:creationId xmlns:a16="http://schemas.microsoft.com/office/drawing/2014/main" id="{3176E571-E947-3F76-D5B7-2330A958A0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2058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3">
            <a:extLst>
              <a:ext uri="{FF2B5EF4-FFF2-40B4-BE49-F238E27FC236}">
                <a16:creationId xmlns:a16="http://schemas.microsoft.com/office/drawing/2014/main" id="{271B322B-51ED-E971-7EE4-708B839211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0516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4">
            <a:extLst>
              <a:ext uri="{FF2B5EF4-FFF2-40B4-BE49-F238E27FC236}">
                <a16:creationId xmlns:a16="http://schemas.microsoft.com/office/drawing/2014/main" id="{50632E42-5859-1E94-999A-A6336E3CAD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0529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5">
            <a:extLst>
              <a:ext uri="{FF2B5EF4-FFF2-40B4-BE49-F238E27FC236}">
                <a16:creationId xmlns:a16="http://schemas.microsoft.com/office/drawing/2014/main" id="{6797ABC4-6F8F-078E-6988-7C3BE8CC38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6095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6">
            <a:extLst>
              <a:ext uri="{FF2B5EF4-FFF2-40B4-BE49-F238E27FC236}">
                <a16:creationId xmlns:a16="http://schemas.microsoft.com/office/drawing/2014/main" id="{F7A91946-F896-14E0-C30D-B9624B533F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1102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7">
            <a:extLst>
              <a:ext uri="{FF2B5EF4-FFF2-40B4-BE49-F238E27FC236}">
                <a16:creationId xmlns:a16="http://schemas.microsoft.com/office/drawing/2014/main" id="{3DD185B7-019E-31AF-FE2A-1927652247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6767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8">
            <a:extLst>
              <a:ext uri="{FF2B5EF4-FFF2-40B4-BE49-F238E27FC236}">
                <a16:creationId xmlns:a16="http://schemas.microsoft.com/office/drawing/2014/main" id="{43BA906E-7C56-9F1B-72FA-A9435A3E8A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5018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9">
            <a:extLst>
              <a:ext uri="{FF2B5EF4-FFF2-40B4-BE49-F238E27FC236}">
                <a16:creationId xmlns:a16="http://schemas.microsoft.com/office/drawing/2014/main" id="{6CD07D4D-BFD7-5A94-7F67-55BF741294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53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">
            <a:extLst>
              <a:ext uri="{FF2B5EF4-FFF2-40B4-BE49-F238E27FC236}">
                <a16:creationId xmlns:a16="http://schemas.microsoft.com/office/drawing/2014/main" id="{FD7C3B3D-E379-1952-9D3C-FDEA312BEC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4361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0">
            <a:extLst>
              <a:ext uri="{FF2B5EF4-FFF2-40B4-BE49-F238E27FC236}">
                <a16:creationId xmlns:a16="http://schemas.microsoft.com/office/drawing/2014/main" id="{2F283E37-F8F8-D8F9-3B26-2919FCA159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4060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1">
            <a:extLst>
              <a:ext uri="{FF2B5EF4-FFF2-40B4-BE49-F238E27FC236}">
                <a16:creationId xmlns:a16="http://schemas.microsoft.com/office/drawing/2014/main" id="{A6AA3381-A043-D87A-D01B-27E22A49D6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9531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2">
            <a:extLst>
              <a:ext uri="{FF2B5EF4-FFF2-40B4-BE49-F238E27FC236}">
                <a16:creationId xmlns:a16="http://schemas.microsoft.com/office/drawing/2014/main" id="{BD3FEFB0-B7B3-B79B-A747-D053CC591E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3351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3">
            <a:extLst>
              <a:ext uri="{FF2B5EF4-FFF2-40B4-BE49-F238E27FC236}">
                <a16:creationId xmlns:a16="http://schemas.microsoft.com/office/drawing/2014/main" id="{663B0BED-68DE-7F95-2D81-30BD6AC743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0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4">
            <a:extLst>
              <a:ext uri="{FF2B5EF4-FFF2-40B4-BE49-F238E27FC236}">
                <a16:creationId xmlns:a16="http://schemas.microsoft.com/office/drawing/2014/main" id="{36122F54-A14B-E9A7-5D4A-65C548C39C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3411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5">
            <a:extLst>
              <a:ext uri="{FF2B5EF4-FFF2-40B4-BE49-F238E27FC236}">
                <a16:creationId xmlns:a16="http://schemas.microsoft.com/office/drawing/2014/main" id="{6710A1A3-CE8F-23F5-1959-1AAF12D147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9393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6">
            <a:extLst>
              <a:ext uri="{FF2B5EF4-FFF2-40B4-BE49-F238E27FC236}">
                <a16:creationId xmlns:a16="http://schemas.microsoft.com/office/drawing/2014/main" id="{017C2404-250A-B5A1-28DD-018D203880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1919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7">
            <a:extLst>
              <a:ext uri="{FF2B5EF4-FFF2-40B4-BE49-F238E27FC236}">
                <a16:creationId xmlns:a16="http://schemas.microsoft.com/office/drawing/2014/main" id="{D8DED9EB-611B-BC68-6AF7-AE9D1C6DC7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2166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8">
            <a:extLst>
              <a:ext uri="{FF2B5EF4-FFF2-40B4-BE49-F238E27FC236}">
                <a16:creationId xmlns:a16="http://schemas.microsoft.com/office/drawing/2014/main" id="{73FBDC3F-A3D3-AC98-C595-8F8BB87476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9553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9">
            <a:extLst>
              <a:ext uri="{FF2B5EF4-FFF2-40B4-BE49-F238E27FC236}">
                <a16:creationId xmlns:a16="http://schemas.microsoft.com/office/drawing/2014/main" id="{5754F044-B1C3-529F-118A-A1EFFCD46C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088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">
            <a:extLst>
              <a:ext uri="{FF2B5EF4-FFF2-40B4-BE49-F238E27FC236}">
                <a16:creationId xmlns:a16="http://schemas.microsoft.com/office/drawing/2014/main" id="{3B573CC9-5CDB-F30A-5903-6A1413C4B2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8501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0">
            <a:extLst>
              <a:ext uri="{FF2B5EF4-FFF2-40B4-BE49-F238E27FC236}">
                <a16:creationId xmlns:a16="http://schemas.microsoft.com/office/drawing/2014/main" id="{EF83A7FB-4967-F9E2-C159-5D8B10D8E6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4262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1">
            <a:extLst>
              <a:ext uri="{FF2B5EF4-FFF2-40B4-BE49-F238E27FC236}">
                <a16:creationId xmlns:a16="http://schemas.microsoft.com/office/drawing/2014/main" id="{0BDD3866-1E40-0AAB-C701-226CF7CC8A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6727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2">
            <a:extLst>
              <a:ext uri="{FF2B5EF4-FFF2-40B4-BE49-F238E27FC236}">
                <a16:creationId xmlns:a16="http://schemas.microsoft.com/office/drawing/2014/main" id="{AC1E0465-010C-1641-DA6F-4ECC33EEF6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5002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3">
            <a:extLst>
              <a:ext uri="{FF2B5EF4-FFF2-40B4-BE49-F238E27FC236}">
                <a16:creationId xmlns:a16="http://schemas.microsoft.com/office/drawing/2014/main" id="{A63C432F-7E6F-2FEA-5F20-BCEBA576E8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2910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4">
            <a:extLst>
              <a:ext uri="{FF2B5EF4-FFF2-40B4-BE49-F238E27FC236}">
                <a16:creationId xmlns:a16="http://schemas.microsoft.com/office/drawing/2014/main" id="{86469E6D-3D28-1BE6-26DB-3C396BEAA1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2764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5">
            <a:extLst>
              <a:ext uri="{FF2B5EF4-FFF2-40B4-BE49-F238E27FC236}">
                <a16:creationId xmlns:a16="http://schemas.microsoft.com/office/drawing/2014/main" id="{3F3D7236-0090-C60E-68CC-FE5F684A52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9494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6">
            <a:extLst>
              <a:ext uri="{FF2B5EF4-FFF2-40B4-BE49-F238E27FC236}">
                <a16:creationId xmlns:a16="http://schemas.microsoft.com/office/drawing/2014/main" id="{54343214-6E22-1439-6813-1B1B7C4E63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1093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7">
            <a:extLst>
              <a:ext uri="{FF2B5EF4-FFF2-40B4-BE49-F238E27FC236}">
                <a16:creationId xmlns:a16="http://schemas.microsoft.com/office/drawing/2014/main" id="{B6CBB2C8-E256-6D34-A8A9-4C697BDADC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6135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8">
            <a:extLst>
              <a:ext uri="{FF2B5EF4-FFF2-40B4-BE49-F238E27FC236}">
                <a16:creationId xmlns:a16="http://schemas.microsoft.com/office/drawing/2014/main" id="{F65E732B-C558-1D2B-6402-86855E1DD1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1859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9">
            <a:extLst>
              <a:ext uri="{FF2B5EF4-FFF2-40B4-BE49-F238E27FC236}">
                <a16:creationId xmlns:a16="http://schemas.microsoft.com/office/drawing/2014/main" id="{6BD7B971-A994-81D4-0624-1A3D2420DE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366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">
            <a:extLst>
              <a:ext uri="{FF2B5EF4-FFF2-40B4-BE49-F238E27FC236}">
                <a16:creationId xmlns:a16="http://schemas.microsoft.com/office/drawing/2014/main" id="{9FE0BC8C-7E90-F783-EA0F-F020F17FA2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0037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0">
            <a:extLst>
              <a:ext uri="{FF2B5EF4-FFF2-40B4-BE49-F238E27FC236}">
                <a16:creationId xmlns:a16="http://schemas.microsoft.com/office/drawing/2014/main" id="{2EB2BECD-5967-BC19-3B6E-F7135FC791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62411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1">
            <a:extLst>
              <a:ext uri="{FF2B5EF4-FFF2-40B4-BE49-F238E27FC236}">
                <a16:creationId xmlns:a16="http://schemas.microsoft.com/office/drawing/2014/main" id="{8DFCC874-5273-5FD3-7565-EF18431665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54356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2">
            <a:extLst>
              <a:ext uri="{FF2B5EF4-FFF2-40B4-BE49-F238E27FC236}">
                <a16:creationId xmlns:a16="http://schemas.microsoft.com/office/drawing/2014/main" id="{1E8AC935-F479-9D88-58FC-437ED84FE8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73371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3">
            <a:extLst>
              <a:ext uri="{FF2B5EF4-FFF2-40B4-BE49-F238E27FC236}">
                <a16:creationId xmlns:a16="http://schemas.microsoft.com/office/drawing/2014/main" id="{2C9EFB20-56C9-F6FC-F093-B38A8B5092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56690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4">
            <a:extLst>
              <a:ext uri="{FF2B5EF4-FFF2-40B4-BE49-F238E27FC236}">
                <a16:creationId xmlns:a16="http://schemas.microsoft.com/office/drawing/2014/main" id="{580F9DC3-636E-807A-013A-C802680D79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4849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5">
            <a:extLst>
              <a:ext uri="{FF2B5EF4-FFF2-40B4-BE49-F238E27FC236}">
                <a16:creationId xmlns:a16="http://schemas.microsoft.com/office/drawing/2014/main" id="{58E3C361-795C-A781-E3C0-5ED5C5FB2D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62732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6">
            <a:extLst>
              <a:ext uri="{FF2B5EF4-FFF2-40B4-BE49-F238E27FC236}">
                <a16:creationId xmlns:a16="http://schemas.microsoft.com/office/drawing/2014/main" id="{7B25736F-D2DF-E979-A436-7A2CCB02C7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1578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7">
            <a:extLst>
              <a:ext uri="{FF2B5EF4-FFF2-40B4-BE49-F238E27FC236}">
                <a16:creationId xmlns:a16="http://schemas.microsoft.com/office/drawing/2014/main" id="{460B157B-C564-5541-F53A-17E9F67A9D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14433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8">
            <a:extLst>
              <a:ext uri="{FF2B5EF4-FFF2-40B4-BE49-F238E27FC236}">
                <a16:creationId xmlns:a16="http://schemas.microsoft.com/office/drawing/2014/main" id="{D85F5252-D3A0-B58E-1EF6-B9436D7D25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53060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9">
            <a:extLst>
              <a:ext uri="{FF2B5EF4-FFF2-40B4-BE49-F238E27FC236}">
                <a16:creationId xmlns:a16="http://schemas.microsoft.com/office/drawing/2014/main" id="{1CF3081E-ED2B-B6FD-DD73-86EF9336CA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966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">
            <a:extLst>
              <a:ext uri="{FF2B5EF4-FFF2-40B4-BE49-F238E27FC236}">
                <a16:creationId xmlns:a16="http://schemas.microsoft.com/office/drawing/2014/main" id="{B598F2A5-0988-F9F6-6C8D-AB1FB321C1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52866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0">
            <a:extLst>
              <a:ext uri="{FF2B5EF4-FFF2-40B4-BE49-F238E27FC236}">
                <a16:creationId xmlns:a16="http://schemas.microsoft.com/office/drawing/2014/main" id="{B0EBAF5B-1B6A-4CF8-8E8F-CC8F184017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82757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1">
            <a:extLst>
              <a:ext uri="{FF2B5EF4-FFF2-40B4-BE49-F238E27FC236}">
                <a16:creationId xmlns:a16="http://schemas.microsoft.com/office/drawing/2014/main" id="{820139F6-6059-AA45-0C90-05DE507D1B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82999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2">
            <a:extLst>
              <a:ext uri="{FF2B5EF4-FFF2-40B4-BE49-F238E27FC236}">
                <a16:creationId xmlns:a16="http://schemas.microsoft.com/office/drawing/2014/main" id="{E64D7B58-672D-1CFD-7870-FE7378B469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51512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3">
            <a:extLst>
              <a:ext uri="{FF2B5EF4-FFF2-40B4-BE49-F238E27FC236}">
                <a16:creationId xmlns:a16="http://schemas.microsoft.com/office/drawing/2014/main" id="{86726711-E8E4-C6B5-E043-FC8D1387C8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17939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4">
            <a:extLst>
              <a:ext uri="{FF2B5EF4-FFF2-40B4-BE49-F238E27FC236}">
                <a16:creationId xmlns:a16="http://schemas.microsoft.com/office/drawing/2014/main" id="{66752E5A-11B4-1F0D-C4ED-C87B474027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76441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5">
            <a:extLst>
              <a:ext uri="{FF2B5EF4-FFF2-40B4-BE49-F238E27FC236}">
                <a16:creationId xmlns:a16="http://schemas.microsoft.com/office/drawing/2014/main" id="{36C55102-5DC5-33ED-0F3D-EF023FD550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78830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6">
            <a:extLst>
              <a:ext uri="{FF2B5EF4-FFF2-40B4-BE49-F238E27FC236}">
                <a16:creationId xmlns:a16="http://schemas.microsoft.com/office/drawing/2014/main" id="{A2204226-22E3-669D-3DAD-DD76D483BF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6619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7">
            <a:extLst>
              <a:ext uri="{FF2B5EF4-FFF2-40B4-BE49-F238E27FC236}">
                <a16:creationId xmlns:a16="http://schemas.microsoft.com/office/drawing/2014/main" id="{DD3AC3E7-F368-FC90-1CAA-EE2DDB5792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76696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8">
            <a:extLst>
              <a:ext uri="{FF2B5EF4-FFF2-40B4-BE49-F238E27FC236}">
                <a16:creationId xmlns:a16="http://schemas.microsoft.com/office/drawing/2014/main" id="{8D4D489D-A3EB-0E75-9A10-C4042B05C7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78533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9">
            <a:extLst>
              <a:ext uri="{FF2B5EF4-FFF2-40B4-BE49-F238E27FC236}">
                <a16:creationId xmlns:a16="http://schemas.microsoft.com/office/drawing/2014/main" id="{49DB946C-63B7-43E6-E52D-81A3D8689E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778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">
            <a:extLst>
              <a:ext uri="{FF2B5EF4-FFF2-40B4-BE49-F238E27FC236}">
                <a16:creationId xmlns:a16="http://schemas.microsoft.com/office/drawing/2014/main" id="{01838AC7-F7C6-28DE-8FF2-DF97F40C57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06753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0">
            <a:extLst>
              <a:ext uri="{FF2B5EF4-FFF2-40B4-BE49-F238E27FC236}">
                <a16:creationId xmlns:a16="http://schemas.microsoft.com/office/drawing/2014/main" id="{0B9847F5-171C-333B-8E32-65BB473264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91201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1">
            <a:extLst>
              <a:ext uri="{FF2B5EF4-FFF2-40B4-BE49-F238E27FC236}">
                <a16:creationId xmlns:a16="http://schemas.microsoft.com/office/drawing/2014/main" id="{4B7B0445-A493-1AD8-0ABB-170A24E576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01964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2">
            <a:extLst>
              <a:ext uri="{FF2B5EF4-FFF2-40B4-BE49-F238E27FC236}">
                <a16:creationId xmlns:a16="http://schemas.microsoft.com/office/drawing/2014/main" id="{561C3230-57FD-FC40-61C3-CA74C35919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00202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3">
            <a:extLst>
              <a:ext uri="{FF2B5EF4-FFF2-40B4-BE49-F238E27FC236}">
                <a16:creationId xmlns:a16="http://schemas.microsoft.com/office/drawing/2014/main" id="{3985772A-20C2-9DFE-F54A-5CBC6C849F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3162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4">
            <a:extLst>
              <a:ext uri="{FF2B5EF4-FFF2-40B4-BE49-F238E27FC236}">
                <a16:creationId xmlns:a16="http://schemas.microsoft.com/office/drawing/2014/main" id="{B84C9892-13C4-F773-792D-DB104239B5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95587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5">
            <a:extLst>
              <a:ext uri="{FF2B5EF4-FFF2-40B4-BE49-F238E27FC236}">
                <a16:creationId xmlns:a16="http://schemas.microsoft.com/office/drawing/2014/main" id="{5DA44F74-8C30-9C26-4CE0-441E848BA9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13878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6">
            <a:extLst>
              <a:ext uri="{FF2B5EF4-FFF2-40B4-BE49-F238E27FC236}">
                <a16:creationId xmlns:a16="http://schemas.microsoft.com/office/drawing/2014/main" id="{2D371AE4-1183-93AB-F559-9F247BE9F2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99816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7">
            <a:extLst>
              <a:ext uri="{FF2B5EF4-FFF2-40B4-BE49-F238E27FC236}">
                <a16:creationId xmlns:a16="http://schemas.microsoft.com/office/drawing/2014/main" id="{DDDB7405-D941-790C-63DC-8F75CE9578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6801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8">
            <a:extLst>
              <a:ext uri="{FF2B5EF4-FFF2-40B4-BE49-F238E27FC236}">
                <a16:creationId xmlns:a16="http://schemas.microsoft.com/office/drawing/2014/main" id="{FDA00721-ADE8-4BD6-7412-465E2F7AA8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86245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9">
            <a:extLst>
              <a:ext uri="{FF2B5EF4-FFF2-40B4-BE49-F238E27FC236}">
                <a16:creationId xmlns:a16="http://schemas.microsoft.com/office/drawing/2014/main" id="{4F87316F-D2D4-F727-3786-BCC7A11850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56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>
            <a:extLst>
              <a:ext uri="{FF2B5EF4-FFF2-40B4-BE49-F238E27FC236}">
                <a16:creationId xmlns:a16="http://schemas.microsoft.com/office/drawing/2014/main" id="{D8A3B408-C3F2-BBD5-944F-3B54B99036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57789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0">
            <a:extLst>
              <a:ext uri="{FF2B5EF4-FFF2-40B4-BE49-F238E27FC236}">
                <a16:creationId xmlns:a16="http://schemas.microsoft.com/office/drawing/2014/main" id="{FE5CEE99-5E4E-0013-194C-C2C007F525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2763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1">
            <a:extLst>
              <a:ext uri="{FF2B5EF4-FFF2-40B4-BE49-F238E27FC236}">
                <a16:creationId xmlns:a16="http://schemas.microsoft.com/office/drawing/2014/main" id="{B850E424-C8D8-9891-7E11-80EEBF8C15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912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2">
            <a:extLst>
              <a:ext uri="{FF2B5EF4-FFF2-40B4-BE49-F238E27FC236}">
                <a16:creationId xmlns:a16="http://schemas.microsoft.com/office/drawing/2014/main" id="{71DA31D9-6AC4-F9D1-7A40-E11D05A432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53020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3">
            <a:extLst>
              <a:ext uri="{FF2B5EF4-FFF2-40B4-BE49-F238E27FC236}">
                <a16:creationId xmlns:a16="http://schemas.microsoft.com/office/drawing/2014/main" id="{48964587-CC43-3010-D595-75AEAE7D1E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0868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4">
            <a:extLst>
              <a:ext uri="{FF2B5EF4-FFF2-40B4-BE49-F238E27FC236}">
                <a16:creationId xmlns:a16="http://schemas.microsoft.com/office/drawing/2014/main" id="{51A0A408-5644-ED01-2606-BCD9B10442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74927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5">
            <a:extLst>
              <a:ext uri="{FF2B5EF4-FFF2-40B4-BE49-F238E27FC236}">
                <a16:creationId xmlns:a16="http://schemas.microsoft.com/office/drawing/2014/main" id="{4A27B548-A800-F3E8-9E4B-B9AAE8C39F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19681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6">
            <a:extLst>
              <a:ext uri="{FF2B5EF4-FFF2-40B4-BE49-F238E27FC236}">
                <a16:creationId xmlns:a16="http://schemas.microsoft.com/office/drawing/2014/main" id="{E5D054D3-45CF-FFE8-B8B3-03BC28D082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77506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7">
            <a:extLst>
              <a:ext uri="{FF2B5EF4-FFF2-40B4-BE49-F238E27FC236}">
                <a16:creationId xmlns:a16="http://schemas.microsoft.com/office/drawing/2014/main" id="{A3AB52A5-27F4-1270-7516-306AC35083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03759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8">
            <a:extLst>
              <a:ext uri="{FF2B5EF4-FFF2-40B4-BE49-F238E27FC236}">
                <a16:creationId xmlns:a16="http://schemas.microsoft.com/office/drawing/2014/main" id="{CD8E3305-CDCD-5A41-AC93-73E6A8EE52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94760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9">
            <a:extLst>
              <a:ext uri="{FF2B5EF4-FFF2-40B4-BE49-F238E27FC236}">
                <a16:creationId xmlns:a16="http://schemas.microsoft.com/office/drawing/2014/main" id="{C957125B-9DE2-C546-46DF-E713715630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745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Widescreen</PresentationFormat>
  <Paragraphs>0</Paragraphs>
  <Slides>119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119</vt:i4>
      </vt:variant>
    </vt:vector>
  </HeadingPairs>
  <TitlesOfParts>
    <vt:vector size="123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Ritta GHARIEB</dc:creator>
  <cp:lastModifiedBy>Ritta GHARIEB</cp:lastModifiedBy>
  <cp:revision>1</cp:revision>
  <dcterms:created xsi:type="dcterms:W3CDTF">2025-03-18T10:06:39Z</dcterms:created>
  <dcterms:modified xsi:type="dcterms:W3CDTF">2025-03-18T10:09:12Z</dcterms:modified>
</cp:coreProperties>
</file>