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06/02/2025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2/6/25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EB9478-DD47-234A-8590-ED1429010C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C9725-B35B-5443-834D-AF9DC256C1C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3884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">
      <a:dk1>
        <a:srgbClr val="000000"/>
      </a:dk1>
      <a:lt1>
        <a:srgbClr val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5694"/>
      </a:hlink>
      <a:folHlink>
        <a:srgbClr val="00AA9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72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Roland COLLIN</cp:lastModifiedBy>
  <cp:revision>21</cp:revision>
  <dcterms:created xsi:type="dcterms:W3CDTF">2021-07-16T09:19:14Z</dcterms:created>
  <dcterms:modified xsi:type="dcterms:W3CDTF">2025-02-06T08:21:36Z</dcterms:modified>
</cp:coreProperties>
</file>