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8"/>
  </p:normalViewPr>
  <p:slideViewPr>
    <p:cSldViewPr snapToObjects="1" showGuides="1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2">
            <a:extLst>
              <a:ext uri="{FF2B5EF4-FFF2-40B4-BE49-F238E27FC236}">
                <a16:creationId xmlns:a16="http://schemas.microsoft.com/office/drawing/2014/main" id="{2548060F-2FC7-6A4B-BA36-AFEE757D6FA2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5" name="Espace réservé du texte 32">
            <a:extLst>
              <a:ext uri="{FF2B5EF4-FFF2-40B4-BE49-F238E27FC236}">
                <a16:creationId xmlns:a16="http://schemas.microsoft.com/office/drawing/2014/main" id="{35BD31B3-D431-1349-94D2-083BD1618C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6" name="Espace réservé du texte 32">
            <a:extLst>
              <a:ext uri="{FF2B5EF4-FFF2-40B4-BE49-F238E27FC236}">
                <a16:creationId xmlns:a16="http://schemas.microsoft.com/office/drawing/2014/main" id="{A773CCC4-96D3-CB4C-9196-C47878C414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" name="Espace réservé du texte 32">
            <a:extLst>
              <a:ext uri="{FF2B5EF4-FFF2-40B4-BE49-F238E27FC236}">
                <a16:creationId xmlns:a16="http://schemas.microsoft.com/office/drawing/2014/main" id="{2C636378-4DCC-9848-AE7A-5516846E4AE8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rgbClr val="C00000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1B624F2F-A05E-C442-AC71-BAF8C48524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4916F6-DEDA-E746-9E0E-C190FE15549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773CF6-51C0-A941-89D7-5472959DC0CB}"/>
              </a:ext>
            </a:extLst>
          </p:cNvPr>
          <p:cNvSpPr txBox="1">
            <a:spLocks/>
          </p:cNvSpPr>
          <p:nvPr userDrawn="1"/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algn="l" defTabSz="3600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1pPr>
            <a:lvl2pPr marL="447675" indent="-179388" algn="l" defTabSz="358775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2pPr>
            <a:lvl3pPr marL="628650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3pPr>
            <a:lvl4pPr marL="80486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4pPr>
            <a:lvl5pPr marL="985838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Interstate"/>
              </a:defRPr>
            </a:lvl5pPr>
            <a:lvl6pPr marL="1166813" indent="-179388" algn="l" defTabSz="457200" rtl="0" eaLnBrk="1" latinLnBrk="0" hangingPunct="1">
              <a:spcBef>
                <a:spcPct val="20000"/>
              </a:spcBef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464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0000" indent="-179388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24113" indent="-228600" algn="l" defTabSz="457200" rtl="0" eaLnBrk="1" latinLnBrk="0" hangingPunct="1">
              <a:spcBef>
                <a:spcPct val="20000"/>
              </a:spcBef>
              <a:buClr>
                <a:srgbClr val="C00000"/>
              </a:buClr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Interstate"/>
          <a:ea typeface="+mj-ea"/>
          <a:cs typeface="Interstat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Interstate"/>
          <a:ea typeface="+mn-ea"/>
          <a:cs typeface="Interstat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CE25FCE-7350-3E43-97A4-9A41F6F406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4618" y="339502"/>
            <a:ext cx="8207822" cy="43204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038E4-E33D-694D-9E1C-1AEA0F2AF8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8208590" cy="3672408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5407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Interstate</vt:lpstr>
      <vt:lpstr>Thème Office</vt:lpstr>
      <vt:lpstr>PowerPoint Presentation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Elodie BENANI</cp:lastModifiedBy>
  <cp:revision>40</cp:revision>
  <dcterms:created xsi:type="dcterms:W3CDTF">2019-04-03T17:07:35Z</dcterms:created>
  <dcterms:modified xsi:type="dcterms:W3CDTF">2025-05-07T08:06:30Z</dcterms:modified>
</cp:coreProperties>
</file>